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778" autoAdjust="0"/>
  </p:normalViewPr>
  <p:slideViewPr>
    <p:cSldViewPr>
      <p:cViewPr>
        <p:scale>
          <a:sx n="75" d="100"/>
          <a:sy n="75" d="100"/>
        </p:scale>
        <p:origin x="-366" y="-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22B80D-C906-467E-80FE-2F37736AC991}" type="datetimeFigureOut">
              <a:rPr lang="ru-RU"/>
              <a:pPr>
                <a:defRPr/>
              </a:pPr>
              <a:t>11.02.2019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C1A9C55-29E5-4BF9-907F-AD19A8AE094C}" type="slidenum">
              <a:rPr lang="ru-RU"/>
              <a:pPr>
                <a:defRPr/>
              </a:pPr>
              <a:t>‹#›</a:t>
            </a:fld>
            <a:endParaRPr lang="ru-RU"/>
          </a:p>
        </p:txBody>
      </p:sp>
    </p:spTree>
    <p:extLst>
      <p:ext uri="{BB962C8B-B14F-4D97-AF65-F5344CB8AC3E}">
        <p14:creationId xmlns:p14="http://schemas.microsoft.com/office/powerpoint/2010/main" xmlns="" val="26319575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9AC32AAD-A909-4EDA-B30F-1D5B21E79A01}" type="datetime1">
              <a:rPr lang="ru-RU" smtClean="0"/>
              <a:pPr>
                <a:defRPr/>
              </a:pPr>
              <a:t>11.02.2019</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r>
              <a:rPr lang="en-US" smtClean="0"/>
              <a:t>www.ZHARAR.com</a:t>
            </a: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7EE1EC70-2BBB-497E-942A-44FBBBF88691}" type="slidenum">
              <a:rPr lang="ru-RU"/>
              <a:pPr>
                <a:defRPr/>
              </a:pPr>
              <a:t>‹#›</a:t>
            </a:fld>
            <a:endParaRPr lang="ru-RU"/>
          </a:p>
        </p:txBody>
      </p:sp>
    </p:spTree>
    <p:extLst>
      <p:ext uri="{BB962C8B-B14F-4D97-AF65-F5344CB8AC3E}">
        <p14:creationId xmlns:p14="http://schemas.microsoft.com/office/powerpoint/2010/main" xmlns="" val="248486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936AC64-B1E8-4E79-AD75-2C30E4F3C746}" type="datetime1">
              <a:rPr lang="ru-RU" smtClean="0"/>
              <a:pPr>
                <a:defRPr/>
              </a:pPr>
              <a:t>11.02.2019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22"/>
          <p:cNvSpPr>
            <a:spLocks noGrp="1"/>
          </p:cNvSpPr>
          <p:nvPr>
            <p:ph type="sldNum" sz="quarter" idx="12"/>
          </p:nvPr>
        </p:nvSpPr>
        <p:spPr/>
        <p:txBody>
          <a:bodyPr/>
          <a:lstStyle>
            <a:lvl1pPr>
              <a:defRPr/>
            </a:lvl1pPr>
          </a:lstStyle>
          <a:p>
            <a:pPr>
              <a:defRPr/>
            </a:pPr>
            <a:fld id="{4C0551F7-1ECE-42B4-8901-92C5B12D861D}" type="slidenum">
              <a:rPr lang="ru-RU"/>
              <a:pPr>
                <a:defRPr/>
              </a:pPr>
              <a:t>‹#›</a:t>
            </a:fld>
            <a:endParaRPr lang="ru-RU"/>
          </a:p>
        </p:txBody>
      </p:sp>
    </p:spTree>
    <p:extLst>
      <p:ext uri="{BB962C8B-B14F-4D97-AF65-F5344CB8AC3E}">
        <p14:creationId xmlns:p14="http://schemas.microsoft.com/office/powerpoint/2010/main" xmlns="" val="419788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C8B289B-6009-431A-B418-BDEF2DB7F9FF}" type="datetime1">
              <a:rPr lang="ru-RU" smtClean="0"/>
              <a:pPr>
                <a:defRPr/>
              </a:pPr>
              <a:t>11.02.2019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22"/>
          <p:cNvSpPr>
            <a:spLocks noGrp="1"/>
          </p:cNvSpPr>
          <p:nvPr>
            <p:ph type="sldNum" sz="quarter" idx="12"/>
          </p:nvPr>
        </p:nvSpPr>
        <p:spPr/>
        <p:txBody>
          <a:bodyPr/>
          <a:lstStyle>
            <a:lvl1pPr>
              <a:defRPr/>
            </a:lvl1pPr>
          </a:lstStyle>
          <a:p>
            <a:pPr>
              <a:defRPr/>
            </a:pPr>
            <a:fld id="{637D459B-7E0F-4DA7-A8A5-2258BD4C9470}" type="slidenum">
              <a:rPr lang="ru-RU"/>
              <a:pPr>
                <a:defRPr/>
              </a:pPr>
              <a:t>‹#›</a:t>
            </a:fld>
            <a:endParaRPr lang="ru-RU"/>
          </a:p>
        </p:txBody>
      </p:sp>
    </p:spTree>
    <p:extLst>
      <p:ext uri="{BB962C8B-B14F-4D97-AF65-F5344CB8AC3E}">
        <p14:creationId xmlns:p14="http://schemas.microsoft.com/office/powerpoint/2010/main" xmlns="" val="88903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pPr>
              <a:defRPr/>
            </a:pPr>
            <a:fld id="{9AC32AAD-A909-4EDA-B30F-1D5B21E79A01}" type="datetime1">
              <a:rPr lang="ru-RU" smtClean="0"/>
              <a:pPr>
                <a:defRPr/>
              </a:pPr>
              <a:t>11.02.2019</a:t>
            </a:fld>
            <a:endParaRPr lang="ru-RU"/>
          </a:p>
        </p:txBody>
      </p:sp>
      <p:sp>
        <p:nvSpPr>
          <p:cNvPr id="5" name="Footer Placeholder 4"/>
          <p:cNvSpPr>
            <a:spLocks noGrp="1"/>
          </p:cNvSpPr>
          <p:nvPr>
            <p:ph type="ftr" sz="quarter" idx="11"/>
          </p:nvPr>
        </p:nvSpPr>
        <p:spPr bwMode="white"/>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7EE1EC70-2BBB-497E-942A-44FBBBF88691}" type="slidenum">
              <a:rPr lang="ru-RU" smtClean="0"/>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F02389BD-B875-47B9-816D-9F33C99145D8}" type="datetime1">
              <a:rPr lang="ru-RU" smtClean="0"/>
              <a:pPr>
                <a:defRPr/>
              </a:pPr>
              <a:t>11.02.2019</a:t>
            </a:fld>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F88BE587-F330-4859-BB75-8A8B42D4F406}" type="slidenum">
              <a:rPr lang="ru-RU" smtClean="0"/>
              <a:pPr>
                <a:defRPr/>
              </a:pPr>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1B6CAA6-48CA-41C5-A615-D2906722BF05}" type="datetime1">
              <a:rPr lang="ru-RU" smtClean="0"/>
              <a:pPr>
                <a:defRPr/>
              </a:pPr>
              <a:t>11.02.2019</a:t>
            </a:fld>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C76EF897-22F9-42BC-AA3C-A04D36DD21BF}" type="slidenum">
              <a:rPr lang="ru-RU" smtClean="0"/>
              <a:pPr>
                <a:defRPr/>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2D29FA64-57AC-4381-8EAC-FD1D962D22D1}" type="datetime1">
              <a:rPr lang="ru-RU" smtClean="0"/>
              <a:pPr>
                <a:defRPr/>
              </a:pPr>
              <a:t>11.02.2019</a:t>
            </a:fld>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9FBC17D4-723F-476A-A34B-4AD50A1D6D99}" type="slidenum">
              <a:rPr lang="ru-RU" smtClean="0"/>
              <a:pPr>
                <a:defRPr/>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9305324B-3E35-4674-864F-CCAEC85DD1CE}" type="datetime1">
              <a:rPr lang="ru-RU" smtClean="0"/>
              <a:pPr>
                <a:defRPr/>
              </a:pPr>
              <a:t>11.02.2019</a:t>
            </a:fld>
            <a:endParaRPr lang="ru-RU"/>
          </a:p>
        </p:txBody>
      </p:sp>
      <p:sp>
        <p:nvSpPr>
          <p:cNvPr id="8" name="Footer Placeholder 7"/>
          <p:cNvSpPr>
            <a:spLocks noGrp="1"/>
          </p:cNvSpPr>
          <p:nvPr>
            <p:ph type="ftr" sz="quarter" idx="11"/>
          </p:nvPr>
        </p:nvSpPr>
        <p:spPr/>
        <p:txBody>
          <a:bodyPr/>
          <a:lstStyle/>
          <a:p>
            <a:pPr>
              <a:defRPr/>
            </a:pPr>
            <a:r>
              <a:rPr lang="en-US" smtClean="0"/>
              <a:t>www.ZHARAR.com</a:t>
            </a:r>
            <a:endParaRPr lang="ru-RU"/>
          </a:p>
        </p:txBody>
      </p:sp>
      <p:sp>
        <p:nvSpPr>
          <p:cNvPr id="9" name="Slide Number Placeholder 8"/>
          <p:cNvSpPr>
            <a:spLocks noGrp="1"/>
          </p:cNvSpPr>
          <p:nvPr>
            <p:ph type="sldNum" sz="quarter" idx="12"/>
          </p:nvPr>
        </p:nvSpPr>
        <p:spPr/>
        <p:txBody>
          <a:bodyPr/>
          <a:lstStyle/>
          <a:p>
            <a:pPr>
              <a:defRPr/>
            </a:pPr>
            <a:fld id="{49E229A5-3F8B-44FC-BCEC-81BA7997B883}"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0A6619C9-1E04-4CDF-B207-ACC2804B4F7E}" type="datetime1">
              <a:rPr lang="ru-RU" smtClean="0"/>
              <a:pPr>
                <a:defRPr/>
              </a:pPr>
              <a:t>11.02.2019</a:t>
            </a:fld>
            <a:endParaRPr lang="ru-RU"/>
          </a:p>
        </p:txBody>
      </p:sp>
      <p:sp>
        <p:nvSpPr>
          <p:cNvPr id="4" name="Footer Placeholder 3"/>
          <p:cNvSpPr>
            <a:spLocks noGrp="1"/>
          </p:cNvSpPr>
          <p:nvPr>
            <p:ph type="ftr" sz="quarter" idx="11"/>
          </p:nvPr>
        </p:nvSpPr>
        <p:spPr/>
        <p:txBody>
          <a:bodyPr/>
          <a:lstStyle/>
          <a:p>
            <a:pPr>
              <a:defRPr/>
            </a:pPr>
            <a:r>
              <a:rPr lang="en-US" smtClean="0"/>
              <a:t>www.ZHARAR.com</a:t>
            </a:r>
            <a:endParaRPr lang="ru-RU"/>
          </a:p>
        </p:txBody>
      </p:sp>
      <p:sp>
        <p:nvSpPr>
          <p:cNvPr id="5" name="Slide Number Placeholder 4"/>
          <p:cNvSpPr>
            <a:spLocks noGrp="1"/>
          </p:cNvSpPr>
          <p:nvPr>
            <p:ph type="sldNum" sz="quarter" idx="12"/>
          </p:nvPr>
        </p:nvSpPr>
        <p:spPr/>
        <p:txBody>
          <a:bodyPr/>
          <a:lstStyle/>
          <a:p>
            <a:pPr>
              <a:defRPr/>
            </a:pPr>
            <a:fld id="{64CD635E-767F-43A6-B9A3-8F061D9924F9}" type="slidenum">
              <a:rPr lang="ru-RU" smtClean="0"/>
              <a:pPr>
                <a:defRPr/>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D1AB765-640B-4808-ABDA-5BF2C0F2222C}" type="datetime1">
              <a:rPr lang="ru-RU" smtClean="0"/>
              <a:pPr>
                <a:defRPr/>
              </a:pPr>
              <a:t>11.02.2019</a:t>
            </a:fld>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34EFF46D-981D-465F-8125-7EB416587305}"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C0E55FF6-50EB-46BF-ADB2-8123B8F49555}" type="datetime1">
              <a:rPr lang="ru-RU" smtClean="0"/>
              <a:pPr>
                <a:defRPr/>
              </a:pPr>
              <a:t>11.02.2019</a:t>
            </a:fld>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D24C458C-1C67-4EDE-9BA4-DA6E382C63EB}" type="slidenum">
              <a:rPr lang="ru-RU" smtClean="0"/>
              <a:pPr>
                <a:defRPr/>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2389BD-B875-47B9-816D-9F33C99145D8}" type="datetime1">
              <a:rPr lang="ru-RU" smtClean="0"/>
              <a:pPr>
                <a:defRPr/>
              </a:pPr>
              <a:t>11.02.2019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22"/>
          <p:cNvSpPr>
            <a:spLocks noGrp="1"/>
          </p:cNvSpPr>
          <p:nvPr>
            <p:ph type="sldNum" sz="quarter" idx="12"/>
          </p:nvPr>
        </p:nvSpPr>
        <p:spPr/>
        <p:txBody>
          <a:bodyPr/>
          <a:lstStyle>
            <a:lvl1pPr>
              <a:defRPr/>
            </a:lvl1pPr>
          </a:lstStyle>
          <a:p>
            <a:pPr>
              <a:defRPr/>
            </a:pPr>
            <a:fld id="{F88BE587-F330-4859-BB75-8A8B42D4F406}" type="slidenum">
              <a:rPr lang="ru-RU"/>
              <a:pPr>
                <a:defRPr/>
              </a:pPr>
              <a:t>‹#›</a:t>
            </a:fld>
            <a:endParaRPr lang="ru-RU"/>
          </a:p>
        </p:txBody>
      </p:sp>
    </p:spTree>
    <p:extLst>
      <p:ext uri="{BB962C8B-B14F-4D97-AF65-F5344CB8AC3E}">
        <p14:creationId xmlns:p14="http://schemas.microsoft.com/office/powerpoint/2010/main" xmlns="" val="3527451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BF623441-3F1A-4B3F-9EFF-A0B4B3307441}" type="datetime1">
              <a:rPr lang="ru-RU" smtClean="0"/>
              <a:pPr>
                <a:defRPr/>
              </a:pPr>
              <a:t>11.02.2019</a:t>
            </a:fld>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E42A1EF2-F523-460E-A22A-F5279C5D6593}"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936AC64-B1E8-4E79-AD75-2C30E4F3C746}" type="datetime1">
              <a:rPr lang="ru-RU" smtClean="0"/>
              <a:pPr>
                <a:defRPr/>
              </a:pPr>
              <a:t>11.02.2019</a:t>
            </a:fld>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4C0551F7-1ECE-42B4-8901-92C5B12D861D}"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0C8B289B-6009-431A-B418-BDEF2DB7F9FF}" type="datetime1">
              <a:rPr lang="ru-RU" smtClean="0"/>
              <a:pPr>
                <a:defRPr/>
              </a:pPr>
              <a:t>11.02.2019</a:t>
            </a:fld>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637D459B-7E0F-4DA7-A8A5-2258BD4C9470}"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71B6CAA6-48CA-41C5-A615-D2906722BF05}" type="datetime1">
              <a:rPr lang="ru-RU" smtClean="0"/>
              <a:pPr>
                <a:defRPr/>
              </a:pPr>
              <a:t>11.02.2019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22"/>
          <p:cNvSpPr>
            <a:spLocks noGrp="1"/>
          </p:cNvSpPr>
          <p:nvPr>
            <p:ph type="sldNum" sz="quarter" idx="12"/>
          </p:nvPr>
        </p:nvSpPr>
        <p:spPr/>
        <p:txBody>
          <a:bodyPr/>
          <a:lstStyle>
            <a:lvl1pPr>
              <a:defRPr/>
            </a:lvl1pPr>
          </a:lstStyle>
          <a:p>
            <a:pPr>
              <a:defRPr/>
            </a:pPr>
            <a:fld id="{C76EF897-22F9-42BC-AA3C-A04D36DD21BF}" type="slidenum">
              <a:rPr lang="ru-RU"/>
              <a:pPr>
                <a:defRPr/>
              </a:pPr>
              <a:t>‹#›</a:t>
            </a:fld>
            <a:endParaRPr lang="ru-RU"/>
          </a:p>
        </p:txBody>
      </p:sp>
    </p:spTree>
    <p:extLst>
      <p:ext uri="{BB962C8B-B14F-4D97-AF65-F5344CB8AC3E}">
        <p14:creationId xmlns:p14="http://schemas.microsoft.com/office/powerpoint/2010/main" xmlns="" val="317434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D29FA64-57AC-4381-8EAC-FD1D962D22D1}" type="datetime1">
              <a:rPr lang="ru-RU" smtClean="0"/>
              <a:pPr>
                <a:defRPr/>
              </a:pPr>
              <a:t>11.02.2019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Номер слайда 22"/>
          <p:cNvSpPr>
            <a:spLocks noGrp="1"/>
          </p:cNvSpPr>
          <p:nvPr>
            <p:ph type="sldNum" sz="quarter" idx="12"/>
          </p:nvPr>
        </p:nvSpPr>
        <p:spPr/>
        <p:txBody>
          <a:bodyPr/>
          <a:lstStyle>
            <a:lvl1pPr>
              <a:defRPr/>
            </a:lvl1pPr>
          </a:lstStyle>
          <a:p>
            <a:pPr>
              <a:defRPr/>
            </a:pPr>
            <a:fld id="{9FBC17D4-723F-476A-A34B-4AD50A1D6D99}" type="slidenum">
              <a:rPr lang="ru-RU"/>
              <a:pPr>
                <a:defRPr/>
              </a:pPr>
              <a:t>‹#›</a:t>
            </a:fld>
            <a:endParaRPr lang="ru-RU"/>
          </a:p>
        </p:txBody>
      </p:sp>
    </p:spTree>
    <p:extLst>
      <p:ext uri="{BB962C8B-B14F-4D97-AF65-F5344CB8AC3E}">
        <p14:creationId xmlns:p14="http://schemas.microsoft.com/office/powerpoint/2010/main" xmlns="" val="237617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9305324B-3E35-4674-864F-CCAEC85DD1CE}" type="datetime1">
              <a:rPr lang="ru-RU" smtClean="0"/>
              <a:pPr>
                <a:defRPr/>
              </a:pPr>
              <a:t>11.02.2019</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49E229A5-3F8B-44FC-BCEC-81BA7997B883}"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r>
              <a:rPr lang="en-US" smtClean="0"/>
              <a:t>www.ZHARAR.com</a:t>
            </a:r>
            <a:endParaRPr lang="ru-RU"/>
          </a:p>
        </p:txBody>
      </p:sp>
    </p:spTree>
    <p:extLst>
      <p:ext uri="{BB962C8B-B14F-4D97-AF65-F5344CB8AC3E}">
        <p14:creationId xmlns:p14="http://schemas.microsoft.com/office/powerpoint/2010/main" xmlns="" val="7838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0A6619C9-1E04-4CDF-B207-ACC2804B4F7E}" type="datetime1">
              <a:rPr lang="ru-RU" smtClean="0"/>
              <a:pPr>
                <a:defRPr/>
              </a:pPr>
              <a:t>11.02.2019</a:t>
            </a:fld>
            <a:endParaRPr lang="ru-RU"/>
          </a:p>
        </p:txBody>
      </p:sp>
      <p:sp>
        <p:nvSpPr>
          <p:cNvPr id="4" name="Нижний колонтитул 3"/>
          <p:cNvSpPr>
            <a:spLocks noGrp="1"/>
          </p:cNvSpPr>
          <p:nvPr>
            <p:ph type="ftr" sz="quarter" idx="11"/>
          </p:nvPr>
        </p:nvSpPr>
        <p:spPr/>
        <p:txBody>
          <a:bodyPr/>
          <a:lstStyle>
            <a:lvl1pPr>
              <a:defRPr/>
            </a:lvl1pPr>
          </a:lstStyle>
          <a:p>
            <a:pPr>
              <a:defRPr/>
            </a:pPr>
            <a:r>
              <a:rPr lang="en-US" smtClean="0"/>
              <a:t>www.ZHARAR.com</a:t>
            </a:r>
            <a:endParaRPr lang="ru-RU"/>
          </a:p>
        </p:txBody>
      </p:sp>
      <p:sp>
        <p:nvSpPr>
          <p:cNvPr id="5" name="Номер слайда 4"/>
          <p:cNvSpPr>
            <a:spLocks noGrp="1"/>
          </p:cNvSpPr>
          <p:nvPr>
            <p:ph type="sldNum" sz="quarter" idx="12"/>
          </p:nvPr>
        </p:nvSpPr>
        <p:spPr/>
        <p:txBody>
          <a:bodyPr/>
          <a:lstStyle>
            <a:lvl1pPr>
              <a:defRPr/>
            </a:lvl1pPr>
          </a:lstStyle>
          <a:p>
            <a:pPr>
              <a:defRPr/>
            </a:pPr>
            <a:fld id="{64CD635E-767F-43A6-B9A3-8F061D9924F9}" type="slidenum">
              <a:rPr lang="ru-RU"/>
              <a:pPr>
                <a:defRPr/>
              </a:pPr>
              <a:t>‹#›</a:t>
            </a:fld>
            <a:endParaRPr lang="ru-RU"/>
          </a:p>
        </p:txBody>
      </p:sp>
    </p:spTree>
    <p:extLst>
      <p:ext uri="{BB962C8B-B14F-4D97-AF65-F5344CB8AC3E}">
        <p14:creationId xmlns:p14="http://schemas.microsoft.com/office/powerpoint/2010/main" xmlns="" val="47540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DD1AB765-640B-4808-ABDA-5BF2C0F2222C}" type="datetime1">
              <a:rPr lang="ru-RU" smtClean="0"/>
              <a:pPr>
                <a:defRPr/>
              </a:pPr>
              <a:t>11.02.2019</a:t>
            </a:fld>
            <a:endParaRPr lang="ru-RU"/>
          </a:p>
        </p:txBody>
      </p:sp>
      <p:sp>
        <p:nvSpPr>
          <p:cNvPr id="3"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4" name="Номер слайда 22"/>
          <p:cNvSpPr>
            <a:spLocks noGrp="1"/>
          </p:cNvSpPr>
          <p:nvPr>
            <p:ph type="sldNum" sz="quarter" idx="12"/>
          </p:nvPr>
        </p:nvSpPr>
        <p:spPr/>
        <p:txBody>
          <a:bodyPr/>
          <a:lstStyle>
            <a:lvl1pPr>
              <a:defRPr/>
            </a:lvl1pPr>
          </a:lstStyle>
          <a:p>
            <a:pPr>
              <a:defRPr/>
            </a:pPr>
            <a:fld id="{34EFF46D-981D-465F-8125-7EB416587305}" type="slidenum">
              <a:rPr lang="ru-RU"/>
              <a:pPr>
                <a:defRPr/>
              </a:pPr>
              <a:t>‹#›</a:t>
            </a:fld>
            <a:endParaRPr lang="ru-RU"/>
          </a:p>
        </p:txBody>
      </p:sp>
    </p:spTree>
    <p:extLst>
      <p:ext uri="{BB962C8B-B14F-4D97-AF65-F5344CB8AC3E}">
        <p14:creationId xmlns:p14="http://schemas.microsoft.com/office/powerpoint/2010/main" xmlns="" val="306461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0E55FF6-50EB-46BF-ADB2-8123B8F49555}" type="datetime1">
              <a:rPr lang="ru-RU" smtClean="0"/>
              <a:pPr>
                <a:defRPr/>
              </a:pPr>
              <a:t>11.02.2019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Номер слайда 22"/>
          <p:cNvSpPr>
            <a:spLocks noGrp="1"/>
          </p:cNvSpPr>
          <p:nvPr>
            <p:ph type="sldNum" sz="quarter" idx="12"/>
          </p:nvPr>
        </p:nvSpPr>
        <p:spPr/>
        <p:txBody>
          <a:bodyPr/>
          <a:lstStyle>
            <a:lvl1pPr>
              <a:defRPr/>
            </a:lvl1pPr>
          </a:lstStyle>
          <a:p>
            <a:pPr>
              <a:defRPr/>
            </a:pPr>
            <a:fld id="{D24C458C-1C67-4EDE-9BA4-DA6E382C63EB}" type="slidenum">
              <a:rPr lang="ru-RU"/>
              <a:pPr>
                <a:defRPr/>
              </a:pPr>
              <a:t>‹#›</a:t>
            </a:fld>
            <a:endParaRPr lang="ru-RU"/>
          </a:p>
        </p:txBody>
      </p:sp>
    </p:spTree>
    <p:extLst>
      <p:ext uri="{BB962C8B-B14F-4D97-AF65-F5344CB8AC3E}">
        <p14:creationId xmlns:p14="http://schemas.microsoft.com/office/powerpoint/2010/main" xmlns="" val="97279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BF623441-3F1A-4B3F-9EFF-A0B4B3307441}" type="datetime1">
              <a:rPr lang="ru-RU" smtClean="0"/>
              <a:pPr>
                <a:defRPr/>
              </a:pPr>
              <a:t>11.02.2019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Номер слайда 22"/>
          <p:cNvSpPr>
            <a:spLocks noGrp="1"/>
          </p:cNvSpPr>
          <p:nvPr>
            <p:ph type="sldNum" sz="quarter" idx="12"/>
          </p:nvPr>
        </p:nvSpPr>
        <p:spPr/>
        <p:txBody>
          <a:bodyPr/>
          <a:lstStyle>
            <a:lvl1pPr>
              <a:defRPr/>
            </a:lvl1pPr>
          </a:lstStyle>
          <a:p>
            <a:pPr>
              <a:defRPr/>
            </a:pPr>
            <a:fld id="{E42A1EF2-F523-460E-A22A-F5279C5D6593}" type="slidenum">
              <a:rPr lang="ru-RU"/>
              <a:pPr>
                <a:defRPr/>
              </a:pPr>
              <a:t>‹#›</a:t>
            </a:fld>
            <a:endParaRPr lang="ru-RU"/>
          </a:p>
        </p:txBody>
      </p:sp>
    </p:spTree>
    <p:extLst>
      <p:ext uri="{BB962C8B-B14F-4D97-AF65-F5344CB8AC3E}">
        <p14:creationId xmlns:p14="http://schemas.microsoft.com/office/powerpoint/2010/main" xmlns="" val="376678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20F9E9BA-B3F0-4DC0-BE1F-0E0214F33570}" type="datetime1">
              <a:rPr lang="ru-RU" smtClean="0"/>
              <a:pPr>
                <a:defRPr/>
              </a:pPr>
              <a:t>11.02.2019</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smtClean="0">
                <a:solidFill>
                  <a:schemeClr val="accent2"/>
                </a:solidFill>
                <a:latin typeface="+mn-lt"/>
                <a:cs typeface="+mn-cs"/>
              </a:defRPr>
            </a:lvl1pPr>
          </a:lstStyle>
          <a:p>
            <a:pPr>
              <a:defRPr/>
            </a:pPr>
            <a:r>
              <a:rPr lang="en-US" smtClean="0"/>
              <a:t>www.ZHARAR.com</a:t>
            </a: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5EABCE6F-37CB-487A-A357-FA22284D1B1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84" r:id="rId5"/>
    <p:sldLayoutId id="2147483685" r:id="rId6"/>
    <p:sldLayoutId id="2147483678" r:id="rId7"/>
    <p:sldLayoutId id="2147483679" r:id="rId8"/>
    <p:sldLayoutId id="2147483680" r:id="rId9"/>
    <p:sldLayoutId id="2147483681" r:id="rId10"/>
    <p:sldLayoutId id="2147483682" r:id="rId11"/>
  </p:sldLayoutIdLst>
  <p:hf sldNum="0" hd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fld id="{20F9E9BA-B3F0-4DC0-BE1F-0E0214F33570}" type="datetime1">
              <a:rPr lang="ru-RU" smtClean="0"/>
              <a:pPr>
                <a:defRPr/>
              </a:pPr>
              <a:t>11.02.2019</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r>
              <a:rPr lang="en-US" smtClean="0"/>
              <a:t>www.ZHARAR.com</a:t>
            </a:r>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5EABCE6F-37CB-487A-A357-FA22284D1B1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k.wikipedia.org/w/index.php?title=%D0%9E%D0%A2%D0%91&amp;action=edit&amp;redlink=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204865"/>
            <a:ext cx="8458200" cy="2160240"/>
          </a:xfrm>
        </p:spPr>
        <p:txBody>
          <a:bodyPr>
            <a:noAutofit/>
          </a:bodyPr>
          <a:lstStyle/>
          <a:p>
            <a:pPr algn="ctr" fontAlgn="auto">
              <a:spcAft>
                <a:spcPts val="0"/>
              </a:spcAft>
              <a:defRPr/>
            </a:pPr>
            <a:r>
              <a:rPr lang="kk-KZ" sz="6600" b="1" dirty="0">
                <a:effectLst>
                  <a:outerShdw blurRad="38100" dist="38100" dir="2700000" algn="tl">
                    <a:srgbClr val="000000">
                      <a:alpha val="43137"/>
                    </a:srgbClr>
                  </a:outerShdw>
                </a:effectLst>
              </a:rPr>
              <a:t>Ауған соғысы (1979—1989)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kk/5/5e/%D0%A2%D0%B0%D1%80%D0%B0%D0%B7%D0%B4%D0%B0%D2%93%D1%8B_%D0%90%D1%83%D2%93%D0%B0%D0%BD_%D1%81%D0%BE%D2%93%D1%8B%D1%81%D1%8B%D0%BD%D0%B4%D0%B0_%D0%BE%D0%BF%D0%B0%D1%82_%D0%B1%D0%BE%D0%BB%D2%93%D0%B0%D0%BD%D0%B4%D0%B0%D1%80.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427538"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Прямоугольник 3"/>
          <p:cNvSpPr>
            <a:spLocks noChangeArrowheads="1"/>
          </p:cNvSpPr>
          <p:nvPr/>
        </p:nvSpPr>
        <p:spPr bwMode="auto">
          <a:xfrm>
            <a:off x="4572000" y="1268413"/>
            <a:ext cx="4248150" cy="138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sz="2800" b="1">
                <a:solidFill>
                  <a:srgbClr val="FF0000"/>
                </a:solidFill>
              </a:rPr>
              <a:t>Тараздағы опат болғандарға ескерткіш</a:t>
            </a:r>
          </a:p>
        </p:txBody>
      </p:sp>
      <p:sp>
        <p:nvSpPr>
          <p:cNvPr id="14340" name="Нижний колонтитул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dirty="0" smtClean="0"/>
          </a:p>
        </p:txBody>
      </p:sp>
      <p:sp>
        <p:nvSpPr>
          <p:cNvPr id="3" name="Объект 2"/>
          <p:cNvSpPr>
            <a:spLocks noGrp="1"/>
          </p:cNvSpPr>
          <p:nvPr>
            <p:ph idx="1"/>
          </p:nvPr>
        </p:nvSpPr>
        <p:spPr/>
        <p:txBody>
          <a:bodyPr>
            <a:normAutofit/>
          </a:bodyPr>
          <a:lstStyle/>
          <a:p>
            <a:pPr marL="109728" indent="0" algn="ctr" fontAlgn="auto">
              <a:spcAft>
                <a:spcPts val="0"/>
              </a:spcAft>
              <a:buClr>
                <a:schemeClr val="accent3"/>
              </a:buClr>
              <a:buFont typeface="Georgia"/>
              <a:buNone/>
              <a:defRPr/>
            </a:pPr>
            <a:r>
              <a:rPr lang="kk-KZ" sz="6000" b="1" dirty="0" smtClean="0">
                <a:effectLst>
                  <a:outerShdw blurRad="38100" dist="38100" dir="2700000" algn="tl">
                    <a:srgbClr val="000000">
                      <a:alpha val="43137"/>
                    </a:srgbClr>
                  </a:outerShdw>
                </a:effectLst>
              </a:rPr>
              <a:t>Назарларыңызға рахмет!!!</a:t>
            </a:r>
            <a:endParaRPr lang="ru-RU" sz="6000" b="1" dirty="0">
              <a:effectLst>
                <a:outerShdw blurRad="38100" dist="38100" dir="2700000" algn="tl">
                  <a:srgbClr val="000000">
                    <a:alpha val="43137"/>
                  </a:srgbClr>
                </a:outerShdw>
              </a:effectLst>
            </a:endParaRPr>
          </a:p>
        </p:txBody>
      </p:sp>
      <p:sp>
        <p:nvSpPr>
          <p:cNvPr id="15364" name="Нижний колонтитул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8229600" cy="1066800"/>
          </a:xfrm>
        </p:spPr>
        <p:txBody>
          <a:bodyPr>
            <a:normAutofit/>
          </a:bodyPr>
          <a:lstStyle/>
          <a:p>
            <a:pPr algn="ctr" fontAlgn="auto">
              <a:spcAft>
                <a:spcPts val="0"/>
              </a:spcAft>
              <a:defRPr/>
            </a:pPr>
            <a:r>
              <a:rPr lang="kk-KZ"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Ауған соғысы туралы</a:t>
            </a:r>
            <a:endParaRPr lang="ru-RU"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107950" y="1412875"/>
            <a:ext cx="4319588" cy="5329238"/>
          </a:xfrm>
        </p:spPr>
        <p:txBody>
          <a:bodyPr>
            <a:normAutofit fontScale="92500" lnSpcReduction="10000"/>
          </a:bodyPr>
          <a:lstStyle/>
          <a:p>
            <a:pPr marL="109728" indent="0" fontAlgn="auto">
              <a:spcAft>
                <a:spcPts val="0"/>
              </a:spcAft>
              <a:buClr>
                <a:schemeClr val="accent3"/>
              </a:buClr>
              <a:buFont typeface="Georgia"/>
              <a:buNone/>
              <a:defRPr/>
            </a:pPr>
            <a:r>
              <a:rPr lang="ru-RU" sz="2400" dirty="0" err="1">
                <a:solidFill>
                  <a:srgbClr val="0070C0"/>
                </a:solidFill>
                <a:latin typeface="Times New Roman" pitchFamily="18" charset="0"/>
                <a:cs typeface="Times New Roman" pitchFamily="18" charset="0"/>
              </a:rPr>
              <a:t>Ауған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соғысы</a:t>
            </a:r>
            <a:r>
              <a:rPr lang="ru-RU" sz="2400" dirty="0">
                <a:solidFill>
                  <a:srgbClr val="0070C0"/>
                </a:solidFill>
                <a:latin typeface="Times New Roman" pitchFamily="18" charset="0"/>
                <a:cs typeface="Times New Roman" pitchFamily="18" charset="0"/>
              </a:rPr>
              <a:t> (27.12.1979 — 15.02.1989) — КСРО </a:t>
            </a:r>
            <a:r>
              <a:rPr lang="ru-RU" sz="2400" dirty="0" err="1">
                <a:solidFill>
                  <a:srgbClr val="0070C0"/>
                </a:solidFill>
                <a:latin typeface="Times New Roman" pitchFamily="18" charset="0"/>
                <a:cs typeface="Times New Roman" pitchFamily="18" charset="0"/>
              </a:rPr>
              <a:t>Қарулы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күштерінің</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Ауғанстанға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басып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кіріп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оның</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ішкі</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істеріне</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қол</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сұғуы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салдарынан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тұтанған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соғыс</a:t>
            </a:r>
            <a:r>
              <a:rPr lang="ru-RU" sz="2400" dirty="0">
                <a:solidFill>
                  <a:srgbClr val="0070C0"/>
                </a:solidFill>
                <a:latin typeface="Times New Roman" pitchFamily="18" charset="0"/>
                <a:cs typeface="Times New Roman" pitchFamily="18" charset="0"/>
              </a:rPr>
              <a:t>. КОКП </a:t>
            </a:r>
            <a:r>
              <a:rPr lang="ru-RU" sz="2400" dirty="0" err="1">
                <a:solidFill>
                  <a:srgbClr val="0070C0"/>
                </a:solidFill>
                <a:latin typeface="Times New Roman" pitchFamily="18" charset="0"/>
                <a:cs typeface="Times New Roman" pitchFamily="18" charset="0"/>
              </a:rPr>
              <a:t>және</a:t>
            </a:r>
            <a:r>
              <a:rPr lang="ru-RU" sz="2400" dirty="0">
                <a:solidFill>
                  <a:srgbClr val="0070C0"/>
                </a:solidFill>
                <a:latin typeface="Times New Roman" pitchFamily="18" charset="0"/>
                <a:cs typeface="Times New Roman" pitchFamily="18" charset="0"/>
              </a:rPr>
              <a:t> КСРО </a:t>
            </a:r>
            <a:r>
              <a:rPr lang="ru-RU" sz="2400" dirty="0" err="1">
                <a:solidFill>
                  <a:srgbClr val="0070C0"/>
                </a:solidFill>
                <a:latin typeface="Times New Roman" pitchFamily="18" charset="0"/>
                <a:cs typeface="Times New Roman" pitchFamily="18" charset="0"/>
              </a:rPr>
              <a:t>басшылығы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Ауғанстандағы</a:t>
            </a:r>
            <a:r>
              <a:rPr lang="ru-RU" sz="2400" dirty="0">
                <a:solidFill>
                  <a:srgbClr val="0070C0"/>
                </a:solidFill>
                <a:latin typeface="Times New Roman" pitchFamily="18" charset="0"/>
                <a:cs typeface="Times New Roman" pitchFamily="18" charset="0"/>
              </a:rPr>
              <a:t> 1978 </a:t>
            </a:r>
            <a:r>
              <a:rPr lang="ru-RU" sz="2400" dirty="0" err="1">
                <a:solidFill>
                  <a:srgbClr val="0070C0"/>
                </a:solidFill>
                <a:latin typeface="Times New Roman" pitchFamily="18" charset="0"/>
                <a:cs typeface="Times New Roman" pitchFamily="18" charset="0"/>
              </a:rPr>
              <a:t>жылғы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сәуір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төңкерісі</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нәтижесінде</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билікке</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келген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халықтық-демократяиылық</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үкіметті</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қолдап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көршілес</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елдің</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соцмалистік</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бағытпен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дамуын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көздеп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интернационалдық</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әскери</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жәрдем</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береміз</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деген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желеумен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оның</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ішкі</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істеріне</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араласты</a:t>
            </a:r>
            <a:r>
              <a:rPr lang="ru-RU" sz="2400" dirty="0">
                <a:solidFill>
                  <a:srgbClr val="0070C0"/>
                </a:solidFill>
                <a:latin typeface="Times New Roman" pitchFamily="18" charset="0"/>
                <a:cs typeface="Times New Roman" pitchFamily="18" charset="0"/>
              </a:rPr>
              <a:t>.</a:t>
            </a:r>
          </a:p>
        </p:txBody>
      </p:sp>
      <p:pic>
        <p:nvPicPr>
          <p:cNvPr id="6148" name="Picture 2" descr="https://upload.wikimedia.org/wikipedia/commons/b/bf/SovietInvasionAfghanistanMap.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538" y="1916113"/>
            <a:ext cx="4465637" cy="367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Нижний колонтитул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0200" y="836613"/>
            <a:ext cx="4895850" cy="5905500"/>
          </a:xfrm>
        </p:spPr>
        <p:txBody>
          <a:bodyPr>
            <a:normAutofit lnSpcReduction="10000"/>
          </a:bodyPr>
          <a:lstStyle/>
          <a:p>
            <a:pPr marL="109728" indent="0" fontAlgn="auto">
              <a:spcAft>
                <a:spcPts val="0"/>
              </a:spcAft>
              <a:buClr>
                <a:schemeClr val="accent3"/>
              </a:buClr>
              <a:buFont typeface="Georgia"/>
              <a:buNone/>
              <a:defRPr/>
            </a:pP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қырғи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соғыс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өткеннен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кейінгі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уақытта</a:t>
            </a:r>
            <a:r>
              <a:rPr lang="ru-RU" dirty="0">
                <a:latin typeface="Times New Roman" pitchFamily="18" charset="0"/>
                <a:cs typeface="Times New Roman" pitchFamily="18" charset="0"/>
              </a:rPr>
              <a:t> да КСРО-</a:t>
            </a:r>
            <a:r>
              <a:rPr lang="ru-RU" dirty="0" err="1">
                <a:latin typeface="Times New Roman" pitchFamily="18" charset="0"/>
                <a:cs typeface="Times New Roman" pitchFamily="18" charset="0"/>
              </a:rPr>
              <a:t>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елдерді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ықпалына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саясатының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айқын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көрінісі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еді</a:t>
            </a:r>
            <a:r>
              <a:rPr lang="ru-RU" dirty="0">
                <a:latin typeface="Times New Roman" pitchFamily="18" charset="0"/>
                <a:cs typeface="Times New Roman" pitchFamily="18" charset="0"/>
              </a:rPr>
              <a:t>. 1965 ж. </a:t>
            </a:r>
            <a:r>
              <a:rPr lang="ru-RU" dirty="0" err="1">
                <a:latin typeface="Times New Roman" pitchFamily="18" charset="0"/>
                <a:cs typeface="Times New Roman" pitchFamily="18" charset="0"/>
              </a:rPr>
              <a:t>қаңтарда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Ауғанстанда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Кеңес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Мемлекеттік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қауіпсіздік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крмитеті</a:t>
            </a:r>
            <a:r>
              <a:rPr lang="ru-RU" dirty="0">
                <a:latin typeface="Times New Roman" pitchFamily="18" charset="0"/>
                <a:cs typeface="Times New Roman" pitchFamily="18" charset="0"/>
              </a:rPr>
              <a:t> (МХК) </a:t>
            </a:r>
            <a:r>
              <a:rPr lang="ru-RU" dirty="0" err="1">
                <a:latin typeface="Times New Roman" pitchFamily="18" charset="0"/>
                <a:cs typeface="Times New Roman" pitchFamily="18" charset="0"/>
              </a:rPr>
              <a:t>тыңшыларының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қатысуымен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жартылай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астыртын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қызмет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атқарған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халықтық-демокр</a:t>
            </a:r>
            <a:r>
              <a:rPr lang="ru-RU" dirty="0">
                <a:latin typeface="Times New Roman" pitchFamily="18" charset="0"/>
                <a:cs typeface="Times New Roman" pitchFamily="18" charset="0"/>
              </a:rPr>
              <a:t>. партия (ХДП) </a:t>
            </a:r>
            <a:r>
              <a:rPr lang="ru-RU" dirty="0" err="1">
                <a:latin typeface="Times New Roman" pitchFamily="18" charset="0"/>
                <a:cs typeface="Times New Roman" pitchFamily="18" charset="0"/>
              </a:rPr>
              <a:t>құрылып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біраздан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екіге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бөлінген</a:t>
            </a:r>
            <a:r>
              <a:rPr lang="ru-RU" dirty="0">
                <a:latin typeface="Times New Roman" pitchFamily="18" charset="0"/>
                <a:cs typeface="Times New Roman" pitchFamily="18" charset="0"/>
              </a:rPr>
              <a:t>.</a:t>
            </a:r>
          </a:p>
        </p:txBody>
      </p:sp>
      <p:pic>
        <p:nvPicPr>
          <p:cNvPr id="7171" name="Picture 2" descr="https://upload.wikimedia.org/wikipedia/commons/9/99/October_87_-_Khalis-loyal_Muja.jpg"/>
          <p:cNvPicPr>
            <a:picLocks noChangeAspect="1" noChangeArrowheads="1"/>
          </p:cNvPicPr>
          <p:nvPr/>
        </p:nvPicPr>
        <p:blipFill>
          <a:blip r:embed="rId2">
            <a:extLst>
              <a:ext uri="{28A0092B-C50C-407E-A947-70E740481C1C}">
                <a14:useLocalDpi xmlns:a14="http://schemas.microsoft.com/office/drawing/2010/main" xmlns="" val="0"/>
              </a:ext>
            </a:extLst>
          </a:blip>
          <a:srcRect l="20209" r="20102"/>
          <a:stretch>
            <a:fillRect/>
          </a:stretch>
        </p:blipFill>
        <p:spPr bwMode="auto">
          <a:xfrm>
            <a:off x="250825" y="1179513"/>
            <a:ext cx="3744913" cy="397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Прямоугольник 3"/>
          <p:cNvSpPr>
            <a:spLocks noChangeArrowheads="1"/>
          </p:cNvSpPr>
          <p:nvPr/>
        </p:nvSpPr>
        <p:spPr bwMode="auto">
          <a:xfrm>
            <a:off x="250825" y="5445125"/>
            <a:ext cx="37449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Ауғанстан </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Ислам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партиясының моджахедтері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1987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жыл</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173" name="Нижний колонтитул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2"/>
          <p:cNvSpPr>
            <a:spLocks noGrp="1"/>
          </p:cNvSpPr>
          <p:nvPr>
            <p:ph idx="1"/>
          </p:nvPr>
        </p:nvSpPr>
        <p:spPr>
          <a:xfrm>
            <a:off x="457200" y="1412875"/>
            <a:ext cx="8229600" cy="5160963"/>
          </a:xfrm>
        </p:spPr>
        <p:txBody>
          <a:bodyPr/>
          <a:lstStyle/>
          <a:p>
            <a:r>
              <a:rPr lang="ru-RU" smtClean="0"/>
              <a:t>“Хальк” тобын Н.М.Тараки, Х.Амин, ал “Парчам” тобын Б.Кармаль басқарды. 1977 ж. мамырда Мәскеудің нұсқауымен ХДП-ның екі тобы бірігіп, астыртын қимылдарын ұлғайта түсті. Мұхаммед Дауд үкіметі ХДП-ға қысым жасап, 1978 ж. 26 сәуірде оның басшыларын қамауға алды. Ертеңіне Кабулдағы әскери күштер көтеріліп, Дауд бала-шағасымен қазаға ұшырады. Сөйтіп Ауғанстанда ХДП билігі орнады. </a:t>
            </a:r>
          </a:p>
        </p:txBody>
      </p:sp>
      <p:sp>
        <p:nvSpPr>
          <p:cNvPr id="8195" name="Нижний колонтитул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ъект 2"/>
          <p:cNvSpPr>
            <a:spLocks noGrp="1"/>
          </p:cNvSpPr>
          <p:nvPr>
            <p:ph idx="1"/>
          </p:nvPr>
        </p:nvSpPr>
        <p:spPr>
          <a:xfrm>
            <a:off x="323850" y="1125538"/>
            <a:ext cx="8362950" cy="5448300"/>
          </a:xfrm>
        </p:spPr>
        <p:txBody>
          <a:bodyPr/>
          <a:lstStyle/>
          <a:p>
            <a:r>
              <a:rPr lang="ru-RU" smtClean="0"/>
              <a:t>Жаңа үкімет КСРО-ның айтқанынан шықпай, бірден социализм негізін қалауға кірісті. Жер реформасын енгізу, діндарларды қудалау, ағарту саласындағы өзгерістер, кеңестік мамандарды көбірек пайдалану, жергілікті көшпелі тайпалардың әдет-ғұрпымен, салт-мүддесімен санаспау, т.б. бұқара халықтың наразылығын тудырды. 1978 ж. қазанда ірі қарулы қарсылықтар басталды. Ауған үкіметі КСРО-мен достық, тату көршілік және ынтымақтастық туралы шартқа отырып (желтоқсан, 1978), Мәскеуге арқа сүйеді. </a:t>
            </a:r>
          </a:p>
        </p:txBody>
      </p:sp>
      <p:sp>
        <p:nvSpPr>
          <p:cNvPr id="9219" name="Нижний колонтитул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3938" y="836613"/>
            <a:ext cx="5122862" cy="5737225"/>
          </a:xfrm>
        </p:spPr>
        <p:txBody>
          <a:bodyPr>
            <a:normAutofit fontScale="92500"/>
          </a:bodyPr>
          <a:lstStyle/>
          <a:p>
            <a:pPr marL="365760" indent="-256032" fontAlgn="auto">
              <a:spcAft>
                <a:spcPts val="0"/>
              </a:spcAft>
              <a:buClr>
                <a:schemeClr val="accent3"/>
              </a:buClr>
              <a:buFont typeface="Georgia"/>
              <a:buChar char="•"/>
              <a:defRPr/>
            </a:pPr>
            <a:r>
              <a:rPr lang="ru-RU" dirty="0" err="1">
                <a:solidFill>
                  <a:srgbClr val="0070C0"/>
                </a:solidFill>
              </a:rPr>
              <a:t>Алайда</a:t>
            </a:r>
            <a:r>
              <a:rPr lang="ru-RU" dirty="0">
                <a:solidFill>
                  <a:srgbClr val="0070C0"/>
                </a:solidFill>
              </a:rPr>
              <a:t> </a:t>
            </a:r>
            <a:r>
              <a:rPr lang="ru-RU" dirty="0" err="1">
                <a:solidFill>
                  <a:srgbClr val="0070C0"/>
                </a:solidFill>
              </a:rPr>
              <a:t>халық</a:t>
            </a:r>
            <a:r>
              <a:rPr lang="ru-RU" dirty="0">
                <a:solidFill>
                  <a:srgbClr val="0070C0"/>
                </a:solidFill>
              </a:rPr>
              <a:t> </a:t>
            </a:r>
            <a:r>
              <a:rPr lang="ru-RU" dirty="0" err="1">
                <a:solidFill>
                  <a:srgbClr val="0070C0"/>
                </a:solidFill>
              </a:rPr>
              <a:t>күресі</a:t>
            </a:r>
            <a:r>
              <a:rPr lang="ru-RU" dirty="0">
                <a:solidFill>
                  <a:srgbClr val="0070C0"/>
                </a:solidFill>
              </a:rPr>
              <a:t> </a:t>
            </a:r>
            <a:r>
              <a:rPr lang="ru-RU" dirty="0" err="1">
                <a:solidFill>
                  <a:srgbClr val="0070C0"/>
                </a:solidFill>
              </a:rPr>
              <a:t>одан</a:t>
            </a:r>
            <a:r>
              <a:rPr lang="ru-RU" dirty="0">
                <a:solidFill>
                  <a:srgbClr val="0070C0"/>
                </a:solidFill>
              </a:rPr>
              <a:t> </a:t>
            </a:r>
            <a:r>
              <a:rPr lang="ru-RU" dirty="0" err="1">
                <a:solidFill>
                  <a:srgbClr val="0070C0"/>
                </a:solidFill>
              </a:rPr>
              <a:t>әрі</a:t>
            </a:r>
            <a:r>
              <a:rPr lang="ru-RU" dirty="0">
                <a:solidFill>
                  <a:srgbClr val="0070C0"/>
                </a:solidFill>
              </a:rPr>
              <a:t> </a:t>
            </a:r>
            <a:r>
              <a:rPr lang="ru-RU" dirty="0" err="1">
                <a:solidFill>
                  <a:srgbClr val="0070C0"/>
                </a:solidFill>
              </a:rPr>
              <a:t>күшейе</a:t>
            </a:r>
            <a:r>
              <a:rPr lang="ru-RU" dirty="0">
                <a:solidFill>
                  <a:srgbClr val="0070C0"/>
                </a:solidFill>
              </a:rPr>
              <a:t> </a:t>
            </a:r>
            <a:r>
              <a:rPr lang="ru-RU" dirty="0" err="1">
                <a:solidFill>
                  <a:srgbClr val="0070C0"/>
                </a:solidFill>
              </a:rPr>
              <a:t>түсті</a:t>
            </a:r>
            <a:r>
              <a:rPr lang="ru-RU" dirty="0">
                <a:solidFill>
                  <a:srgbClr val="0070C0"/>
                </a:solidFill>
              </a:rPr>
              <a:t>. 1979 </a:t>
            </a:r>
            <a:r>
              <a:rPr lang="ru-RU" dirty="0" err="1">
                <a:solidFill>
                  <a:srgbClr val="0070C0"/>
                </a:solidFill>
              </a:rPr>
              <a:t>жылдың</a:t>
            </a:r>
            <a:r>
              <a:rPr lang="ru-RU" dirty="0">
                <a:solidFill>
                  <a:srgbClr val="0070C0"/>
                </a:solidFill>
              </a:rPr>
              <a:t> </a:t>
            </a:r>
            <a:r>
              <a:rPr lang="ru-RU" dirty="0" err="1">
                <a:solidFill>
                  <a:srgbClr val="0070C0"/>
                </a:solidFill>
              </a:rPr>
              <a:t>ақырында</a:t>
            </a:r>
            <a:r>
              <a:rPr lang="ru-RU" dirty="0">
                <a:solidFill>
                  <a:srgbClr val="0070C0"/>
                </a:solidFill>
              </a:rPr>
              <a:t> 26 </a:t>
            </a:r>
            <a:r>
              <a:rPr lang="ru-RU" dirty="0" err="1">
                <a:solidFill>
                  <a:srgbClr val="0070C0"/>
                </a:solidFill>
              </a:rPr>
              <a:t>уәлаятта</a:t>
            </a:r>
            <a:r>
              <a:rPr lang="ru-RU" dirty="0">
                <a:solidFill>
                  <a:srgbClr val="0070C0"/>
                </a:solidFill>
              </a:rPr>
              <a:t> 18 </a:t>
            </a:r>
            <a:r>
              <a:rPr lang="ru-RU" dirty="0" err="1">
                <a:solidFill>
                  <a:srgbClr val="0070C0"/>
                </a:solidFill>
              </a:rPr>
              <a:t>көтеріліс</a:t>
            </a:r>
            <a:r>
              <a:rPr lang="ru-RU" dirty="0">
                <a:solidFill>
                  <a:srgbClr val="0070C0"/>
                </a:solidFill>
              </a:rPr>
              <a:t> </a:t>
            </a:r>
            <a:r>
              <a:rPr lang="ru-RU" dirty="0" err="1">
                <a:solidFill>
                  <a:srgbClr val="0070C0"/>
                </a:solidFill>
              </a:rPr>
              <a:t>өрті</a:t>
            </a:r>
            <a:r>
              <a:rPr lang="ru-RU" dirty="0">
                <a:solidFill>
                  <a:srgbClr val="0070C0"/>
                </a:solidFill>
              </a:rPr>
              <a:t> </a:t>
            </a:r>
            <a:r>
              <a:rPr lang="ru-RU" dirty="0" err="1">
                <a:solidFill>
                  <a:srgbClr val="0070C0"/>
                </a:solidFill>
              </a:rPr>
              <a:t>лаулады</a:t>
            </a:r>
            <a:r>
              <a:rPr lang="ru-RU" dirty="0">
                <a:solidFill>
                  <a:srgbClr val="0070C0"/>
                </a:solidFill>
              </a:rPr>
              <a:t>. </a:t>
            </a:r>
            <a:r>
              <a:rPr lang="ru-RU" dirty="0" err="1">
                <a:solidFill>
                  <a:srgbClr val="0070C0"/>
                </a:solidFill>
              </a:rPr>
              <a:t>Сондай</a:t>
            </a:r>
            <a:r>
              <a:rPr lang="ru-RU" dirty="0">
                <a:solidFill>
                  <a:srgbClr val="0070C0"/>
                </a:solidFill>
              </a:rPr>
              <a:t> </a:t>
            </a:r>
            <a:r>
              <a:rPr lang="ru-RU" dirty="0" err="1">
                <a:solidFill>
                  <a:srgbClr val="0070C0"/>
                </a:solidFill>
              </a:rPr>
              <a:t>жағдайда</a:t>
            </a:r>
            <a:r>
              <a:rPr lang="ru-RU" dirty="0">
                <a:solidFill>
                  <a:srgbClr val="0070C0"/>
                </a:solidFill>
              </a:rPr>
              <a:t> ХДП </a:t>
            </a:r>
            <a:r>
              <a:rPr lang="ru-RU" dirty="0" err="1">
                <a:solidFill>
                  <a:srgbClr val="0070C0"/>
                </a:solidFill>
              </a:rPr>
              <a:t>басшылары</a:t>
            </a:r>
            <a:r>
              <a:rPr lang="ru-RU" dirty="0">
                <a:solidFill>
                  <a:srgbClr val="0070C0"/>
                </a:solidFill>
              </a:rPr>
              <a:t> </a:t>
            </a:r>
            <a:r>
              <a:rPr lang="ru-RU" dirty="0" err="1">
                <a:solidFill>
                  <a:srgbClr val="0070C0"/>
                </a:solidFill>
              </a:rPr>
              <a:t>өзара</a:t>
            </a:r>
            <a:r>
              <a:rPr lang="ru-RU" dirty="0">
                <a:solidFill>
                  <a:srgbClr val="0070C0"/>
                </a:solidFill>
              </a:rPr>
              <a:t> </a:t>
            </a:r>
            <a:r>
              <a:rPr lang="ru-RU" dirty="0" err="1">
                <a:solidFill>
                  <a:srgbClr val="0070C0"/>
                </a:solidFill>
              </a:rPr>
              <a:t>тартысып</a:t>
            </a:r>
            <a:r>
              <a:rPr lang="ru-RU" dirty="0">
                <a:solidFill>
                  <a:srgbClr val="0070C0"/>
                </a:solidFill>
              </a:rPr>
              <a:t>, </a:t>
            </a:r>
            <a:r>
              <a:rPr lang="ru-RU" dirty="0" err="1">
                <a:solidFill>
                  <a:srgbClr val="0070C0"/>
                </a:solidFill>
              </a:rPr>
              <a:t>Кармаль</a:t>
            </a:r>
            <a:r>
              <a:rPr lang="ru-RU" dirty="0">
                <a:solidFill>
                  <a:srgbClr val="0070C0"/>
                </a:solidFill>
              </a:rPr>
              <a:t> </a:t>
            </a:r>
            <a:r>
              <a:rPr lang="ru-RU" dirty="0" err="1">
                <a:solidFill>
                  <a:srgbClr val="0070C0"/>
                </a:solidFill>
              </a:rPr>
              <a:t>тобы</a:t>
            </a:r>
            <a:r>
              <a:rPr lang="ru-RU" dirty="0">
                <a:solidFill>
                  <a:srgbClr val="0070C0"/>
                </a:solidFill>
              </a:rPr>
              <a:t> </a:t>
            </a:r>
            <a:r>
              <a:rPr lang="ru-RU" dirty="0" err="1">
                <a:solidFill>
                  <a:srgbClr val="0070C0"/>
                </a:solidFill>
              </a:rPr>
              <a:t>жеңіліп</a:t>
            </a:r>
            <a:r>
              <a:rPr lang="ru-RU" dirty="0">
                <a:solidFill>
                  <a:srgbClr val="0070C0"/>
                </a:solidFill>
              </a:rPr>
              <a:t> (1978, </a:t>
            </a:r>
            <a:r>
              <a:rPr lang="ru-RU" dirty="0" err="1">
                <a:solidFill>
                  <a:srgbClr val="0070C0"/>
                </a:solidFill>
              </a:rPr>
              <a:t>шілде-тамыз</a:t>
            </a:r>
            <a:r>
              <a:rPr lang="ru-RU" dirty="0">
                <a:solidFill>
                  <a:srgbClr val="0070C0"/>
                </a:solidFill>
              </a:rPr>
              <a:t>), </a:t>
            </a:r>
            <a:r>
              <a:rPr lang="ru-RU" dirty="0" err="1">
                <a:solidFill>
                  <a:srgbClr val="0070C0"/>
                </a:solidFill>
              </a:rPr>
              <a:t>оның</a:t>
            </a:r>
            <a:r>
              <a:rPr lang="ru-RU" dirty="0">
                <a:solidFill>
                  <a:srgbClr val="0070C0"/>
                </a:solidFill>
              </a:rPr>
              <a:t> </a:t>
            </a:r>
            <a:r>
              <a:rPr lang="ru-RU" dirty="0" err="1">
                <a:solidFill>
                  <a:srgbClr val="0070C0"/>
                </a:solidFill>
              </a:rPr>
              <a:t>өзін</a:t>
            </a:r>
            <a:r>
              <a:rPr lang="ru-RU" dirty="0">
                <a:solidFill>
                  <a:srgbClr val="0070C0"/>
                </a:solidFill>
              </a:rPr>
              <a:t> </a:t>
            </a:r>
            <a:r>
              <a:rPr lang="ru-RU" dirty="0" err="1">
                <a:solidFill>
                  <a:srgbClr val="0070C0"/>
                </a:solidFill>
              </a:rPr>
              <a:t>Чехословакияға</a:t>
            </a:r>
            <a:r>
              <a:rPr lang="ru-RU" dirty="0">
                <a:solidFill>
                  <a:srgbClr val="0070C0"/>
                </a:solidFill>
              </a:rPr>
              <a:t> </a:t>
            </a:r>
            <a:r>
              <a:rPr lang="ru-RU" dirty="0" err="1">
                <a:solidFill>
                  <a:srgbClr val="0070C0"/>
                </a:solidFill>
              </a:rPr>
              <a:t>елші</a:t>
            </a:r>
            <a:r>
              <a:rPr lang="ru-RU" dirty="0">
                <a:solidFill>
                  <a:srgbClr val="0070C0"/>
                </a:solidFill>
              </a:rPr>
              <a:t> </a:t>
            </a:r>
            <a:r>
              <a:rPr lang="ru-RU" dirty="0" err="1">
                <a:solidFill>
                  <a:srgbClr val="0070C0"/>
                </a:solidFill>
              </a:rPr>
              <a:t>етіп</a:t>
            </a:r>
            <a:r>
              <a:rPr lang="ru-RU" dirty="0">
                <a:solidFill>
                  <a:srgbClr val="0070C0"/>
                </a:solidFill>
              </a:rPr>
              <a:t> </a:t>
            </a:r>
            <a:r>
              <a:rPr lang="ru-RU" dirty="0" err="1">
                <a:solidFill>
                  <a:srgbClr val="0070C0"/>
                </a:solidFill>
              </a:rPr>
              <a:t>жіберді</a:t>
            </a:r>
            <a:r>
              <a:rPr lang="ru-RU" dirty="0">
                <a:solidFill>
                  <a:srgbClr val="0070C0"/>
                </a:solidFill>
              </a:rPr>
              <a:t>. </a:t>
            </a:r>
            <a:r>
              <a:rPr lang="ru-RU" dirty="0" err="1">
                <a:solidFill>
                  <a:srgbClr val="0070C0"/>
                </a:solidFill>
              </a:rPr>
              <a:t>Келесі</a:t>
            </a:r>
            <a:r>
              <a:rPr lang="ru-RU" dirty="0">
                <a:solidFill>
                  <a:srgbClr val="0070C0"/>
                </a:solidFill>
              </a:rPr>
              <a:t> </a:t>
            </a:r>
            <a:r>
              <a:rPr lang="ru-RU" dirty="0" err="1">
                <a:solidFill>
                  <a:srgbClr val="0070C0"/>
                </a:solidFill>
              </a:rPr>
              <a:t>жылғы</a:t>
            </a:r>
            <a:r>
              <a:rPr lang="ru-RU" dirty="0">
                <a:solidFill>
                  <a:srgbClr val="0070C0"/>
                </a:solidFill>
              </a:rPr>
              <a:t> </a:t>
            </a:r>
            <a:r>
              <a:rPr lang="ru-RU" dirty="0" err="1">
                <a:solidFill>
                  <a:srgbClr val="0070C0"/>
                </a:solidFill>
              </a:rPr>
              <a:t>қыркүйекте</a:t>
            </a:r>
            <a:r>
              <a:rPr lang="ru-RU" dirty="0">
                <a:solidFill>
                  <a:srgbClr val="0070C0"/>
                </a:solidFill>
              </a:rPr>
              <a:t> </a:t>
            </a:r>
            <a:r>
              <a:rPr lang="ru-RU" dirty="0" err="1">
                <a:solidFill>
                  <a:srgbClr val="0070C0"/>
                </a:solidFill>
              </a:rPr>
              <a:t>Тараки</a:t>
            </a:r>
            <a:r>
              <a:rPr lang="ru-RU" dirty="0">
                <a:solidFill>
                  <a:srgbClr val="0070C0"/>
                </a:solidFill>
              </a:rPr>
              <a:t> </a:t>
            </a:r>
            <a:r>
              <a:rPr lang="ru-RU" dirty="0" err="1">
                <a:solidFill>
                  <a:srgbClr val="0070C0"/>
                </a:solidFill>
              </a:rPr>
              <a:t>Аминнің</a:t>
            </a:r>
            <a:r>
              <a:rPr lang="ru-RU" dirty="0">
                <a:solidFill>
                  <a:srgbClr val="0070C0"/>
                </a:solidFill>
              </a:rPr>
              <a:t> </a:t>
            </a:r>
            <a:r>
              <a:rPr lang="ru-RU" dirty="0" err="1">
                <a:solidFill>
                  <a:srgbClr val="0070C0"/>
                </a:solidFill>
              </a:rPr>
              <a:t>қолынан</a:t>
            </a:r>
            <a:r>
              <a:rPr lang="ru-RU" dirty="0">
                <a:solidFill>
                  <a:srgbClr val="0070C0"/>
                </a:solidFill>
              </a:rPr>
              <a:t> </a:t>
            </a:r>
            <a:r>
              <a:rPr lang="ru-RU" dirty="0" err="1">
                <a:solidFill>
                  <a:srgbClr val="0070C0"/>
                </a:solidFill>
              </a:rPr>
              <a:t>қаза</a:t>
            </a:r>
            <a:r>
              <a:rPr lang="ru-RU" dirty="0">
                <a:solidFill>
                  <a:srgbClr val="0070C0"/>
                </a:solidFill>
              </a:rPr>
              <a:t> </a:t>
            </a:r>
            <a:r>
              <a:rPr lang="ru-RU" dirty="0" err="1">
                <a:solidFill>
                  <a:srgbClr val="0070C0"/>
                </a:solidFill>
              </a:rPr>
              <a:t>тауып</a:t>
            </a:r>
            <a:r>
              <a:rPr lang="ru-RU" dirty="0">
                <a:solidFill>
                  <a:srgbClr val="0070C0"/>
                </a:solidFill>
              </a:rPr>
              <a:t>, ХДП мен </a:t>
            </a:r>
            <a:r>
              <a:rPr lang="ru-RU" dirty="0" err="1">
                <a:solidFill>
                  <a:srgbClr val="0070C0"/>
                </a:solidFill>
              </a:rPr>
              <a:t>мемлекет</a:t>
            </a:r>
            <a:r>
              <a:rPr lang="ru-RU" dirty="0">
                <a:solidFill>
                  <a:srgbClr val="0070C0"/>
                </a:solidFill>
              </a:rPr>
              <a:t> </a:t>
            </a:r>
            <a:r>
              <a:rPr lang="ru-RU" dirty="0" err="1">
                <a:solidFill>
                  <a:srgbClr val="0070C0"/>
                </a:solidFill>
              </a:rPr>
              <a:t>басына</a:t>
            </a:r>
            <a:r>
              <a:rPr lang="ru-RU" dirty="0">
                <a:solidFill>
                  <a:srgbClr val="0070C0"/>
                </a:solidFill>
              </a:rPr>
              <a:t> Амин </a:t>
            </a:r>
            <a:r>
              <a:rPr lang="ru-RU" dirty="0" err="1">
                <a:solidFill>
                  <a:srgbClr val="0070C0"/>
                </a:solidFill>
              </a:rPr>
              <a:t>отырады</a:t>
            </a:r>
            <a:r>
              <a:rPr lang="ru-RU" dirty="0">
                <a:solidFill>
                  <a:srgbClr val="0070C0"/>
                </a:solidFill>
              </a:rPr>
              <a:t>. </a:t>
            </a:r>
          </a:p>
        </p:txBody>
      </p:sp>
      <p:pic>
        <p:nvPicPr>
          <p:cNvPr id="10243" name="Picture 2" descr="https://upload.wikimedia.org/wikipedia/commons/thumb/e/e0/Evstafiev-afghan-apc-passes-russian.jpg/300px-Evstafiev-afghan-apc-passes-russia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5" y="1268413"/>
            <a:ext cx="3624263" cy="263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4" descr="http://s018.radikal.ru/i503/1206/13/fc547726fb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4005263"/>
            <a:ext cx="3624263"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Нижний колонтитул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idx="1"/>
          </p:nvPr>
        </p:nvSpPr>
        <p:spPr>
          <a:xfrm>
            <a:off x="395288" y="981075"/>
            <a:ext cx="8291512" cy="5592763"/>
          </a:xfrm>
        </p:spPr>
        <p:txBody>
          <a:bodyPr/>
          <a:lstStyle/>
          <a:p>
            <a:r>
              <a:rPr lang="ru-RU" smtClean="0"/>
              <a:t>Бұл жағдайды Мәскеу өз мүддесіне қауіп ретінде қабылдады. КСРО МХК Аминді қызметінен шеттетіп, “парчамшылдарды” билікке әкелуге әрекеттенді. 1979 ж. 12 желтоқсанда Кеңес Одағы басшыларының шағын тобы (Л.И. Брежнев, Ю.В. Андропов, М.А. Суслов, Д.Ф. Устинов, А.А. Громыко) Ауғанстанға кеңес әскерін енгізу туралы шешім қабылдады. Сөйтіп, 1979 ж. 27 желтоқсанда КСРО әскерлері Ауғанстан шекарасынан өтіп, онда 1989 жылдың 15 ақпанына дейін соғыс қимылдарын жүргізді.</a:t>
            </a:r>
          </a:p>
        </p:txBody>
      </p:sp>
      <p:sp>
        <p:nvSpPr>
          <p:cNvPr id="11267" name="Нижний колонтитул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539750" y="549275"/>
            <a:ext cx="8229600" cy="1066800"/>
          </a:xfrm>
        </p:spPr>
        <p:txBody>
          <a:bodyPr/>
          <a:lstStyle/>
          <a:p>
            <a:r>
              <a:rPr lang="ru-RU" b="1" smtClean="0"/>
              <a:t>Қазақстан үлесі</a:t>
            </a:r>
          </a:p>
        </p:txBody>
      </p:sp>
      <p:sp>
        <p:nvSpPr>
          <p:cNvPr id="3" name="Объект 2"/>
          <p:cNvSpPr>
            <a:spLocks noGrp="1"/>
          </p:cNvSpPr>
          <p:nvPr>
            <p:ph idx="1"/>
          </p:nvPr>
        </p:nvSpPr>
        <p:spPr>
          <a:xfrm>
            <a:off x="250825" y="1700213"/>
            <a:ext cx="8569325" cy="4824412"/>
          </a:xfrm>
        </p:spPr>
        <p:txBody>
          <a:bodyPr>
            <a:normAutofit fontScale="92500" lnSpcReduction="10000"/>
          </a:bodyPr>
          <a:lstStyle/>
          <a:p>
            <a:pPr marL="365760" indent="-256032" fontAlgn="auto">
              <a:spcAft>
                <a:spcPts val="0"/>
              </a:spcAft>
              <a:buClr>
                <a:schemeClr val="accent3"/>
              </a:buClr>
              <a:buFont typeface="Georgia"/>
              <a:buChar char="•"/>
              <a:defRPr/>
            </a:pPr>
            <a:r>
              <a:rPr lang="ru-RU" dirty="0" err="1"/>
              <a:t>Қазақстаннан</a:t>
            </a:r>
            <a:r>
              <a:rPr lang="ru-RU" dirty="0"/>
              <a:t> </a:t>
            </a:r>
            <a:r>
              <a:rPr lang="ru-RU" dirty="0" err="1"/>
              <a:t>Ауған</a:t>
            </a:r>
            <a:r>
              <a:rPr lang="ru-RU" dirty="0"/>
              <a:t> </a:t>
            </a:r>
            <a:r>
              <a:rPr lang="ru-RU" dirty="0" err="1"/>
              <a:t>соғысына</a:t>
            </a:r>
            <a:r>
              <a:rPr lang="ru-RU" dirty="0"/>
              <a:t> 22000 </a:t>
            </a:r>
            <a:r>
              <a:rPr lang="ru-RU" dirty="0" err="1"/>
              <a:t>адам</a:t>
            </a:r>
            <a:r>
              <a:rPr lang="ru-RU" dirty="0"/>
              <a:t> </a:t>
            </a:r>
            <a:r>
              <a:rPr lang="ru-RU" dirty="0" err="1"/>
              <a:t>қатысып</a:t>
            </a:r>
            <a:r>
              <a:rPr lang="ru-RU" dirty="0"/>
              <a:t>, </a:t>
            </a:r>
            <a:r>
              <a:rPr lang="ru-RU" dirty="0" err="1"/>
              <a:t>олардың</a:t>
            </a:r>
            <a:r>
              <a:rPr lang="ru-RU" dirty="0"/>
              <a:t> 761-і </a:t>
            </a:r>
            <a:r>
              <a:rPr lang="ru-RU" dirty="0" err="1"/>
              <a:t>қаза</a:t>
            </a:r>
            <a:r>
              <a:rPr lang="ru-RU" dirty="0"/>
              <a:t> </a:t>
            </a:r>
            <a:r>
              <a:rPr lang="ru-RU" dirty="0" err="1"/>
              <a:t>тапты</a:t>
            </a:r>
            <a:r>
              <a:rPr lang="ru-RU" dirty="0"/>
              <a:t>. 21 </a:t>
            </a:r>
            <a:r>
              <a:rPr lang="ru-RU" dirty="0" err="1"/>
              <a:t>адам</a:t>
            </a:r>
            <a:r>
              <a:rPr lang="ru-RU" dirty="0"/>
              <a:t> </a:t>
            </a:r>
            <a:r>
              <a:rPr lang="ru-RU" dirty="0" err="1"/>
              <a:t>хабарсыз</a:t>
            </a:r>
            <a:r>
              <a:rPr lang="ru-RU" dirty="0"/>
              <a:t> </a:t>
            </a:r>
            <a:r>
              <a:rPr lang="ru-RU" dirty="0" err="1"/>
              <a:t>кетті</a:t>
            </a:r>
            <a:r>
              <a:rPr lang="ru-RU" dirty="0"/>
              <a:t>. </a:t>
            </a:r>
            <a:r>
              <a:rPr lang="ru-RU" dirty="0" err="1"/>
              <a:t>Бүгінгі</a:t>
            </a:r>
            <a:r>
              <a:rPr lang="ru-RU" dirty="0"/>
              <a:t> </a:t>
            </a:r>
            <a:r>
              <a:rPr lang="ru-RU" dirty="0" err="1"/>
              <a:t>таңда</a:t>
            </a:r>
            <a:r>
              <a:rPr lang="ru-RU" dirty="0"/>
              <a:t> </a:t>
            </a:r>
            <a:r>
              <a:rPr lang="ru-RU" dirty="0" err="1"/>
              <a:t>Қазақ</a:t>
            </a:r>
            <a:r>
              <a:rPr lang="ru-RU" dirty="0"/>
              <a:t> </a:t>
            </a:r>
            <a:r>
              <a:rPr lang="ru-RU" dirty="0" err="1"/>
              <a:t>елінде</a:t>
            </a:r>
            <a:r>
              <a:rPr lang="ru-RU" dirty="0"/>
              <a:t> 10000-ға </a:t>
            </a:r>
            <a:r>
              <a:rPr lang="ru-RU" dirty="0" err="1"/>
              <a:t>жуық</a:t>
            </a:r>
            <a:r>
              <a:rPr lang="ru-RU" dirty="0"/>
              <a:t> </a:t>
            </a:r>
            <a:r>
              <a:rPr lang="ru-RU" dirty="0" err="1"/>
              <a:t>ауған</a:t>
            </a:r>
            <a:r>
              <a:rPr lang="ru-RU" dirty="0"/>
              <a:t> </a:t>
            </a:r>
            <a:r>
              <a:rPr lang="ru-RU" dirty="0" err="1"/>
              <a:t>ардагерлері</a:t>
            </a:r>
            <a:r>
              <a:rPr lang="ru-RU" dirty="0"/>
              <a:t> бар. </a:t>
            </a:r>
            <a:r>
              <a:rPr lang="ru-RU" dirty="0" err="1"/>
              <a:t>Олардың</a:t>
            </a:r>
            <a:r>
              <a:rPr lang="ru-RU" dirty="0"/>
              <a:t> 3000-дайы </a:t>
            </a:r>
            <a:r>
              <a:rPr lang="ru-RU" dirty="0" err="1"/>
              <a:t>мүгедектер</a:t>
            </a:r>
            <a:r>
              <a:rPr lang="ru-RU" dirty="0"/>
              <a:t> </a:t>
            </a:r>
            <a:r>
              <a:rPr lang="ru-RU" dirty="0" err="1"/>
              <a:t>қатарында</a:t>
            </a:r>
            <a:r>
              <a:rPr lang="ru-RU" dirty="0"/>
              <a:t>. </a:t>
            </a:r>
            <a:r>
              <a:rPr lang="ru-RU" dirty="0" err="1"/>
              <a:t>Ауғандық</a:t>
            </a:r>
            <a:r>
              <a:rPr lang="ru-RU" dirty="0"/>
              <a:t> </a:t>
            </a:r>
            <a:r>
              <a:rPr lang="ru-RU" dirty="0" err="1"/>
              <a:t>ардагерлер</a:t>
            </a:r>
            <a:r>
              <a:rPr lang="ru-RU" dirty="0"/>
              <a:t> </a:t>
            </a:r>
            <a:r>
              <a:rPr lang="ru-RU" dirty="0" err="1"/>
              <a:t>қоғамы</a:t>
            </a:r>
            <a:r>
              <a:rPr lang="ru-RU" dirty="0"/>
              <a:t> </a:t>
            </a:r>
            <a:r>
              <a:rPr lang="ru-RU" dirty="0" err="1"/>
              <a:t>өкілдерінің</a:t>
            </a:r>
            <a:r>
              <a:rPr lang="ru-RU" dirty="0"/>
              <a:t> </a:t>
            </a:r>
            <a:r>
              <a:rPr lang="ru-RU" dirty="0" err="1"/>
              <a:t>сөзінше</a:t>
            </a:r>
            <a:r>
              <a:rPr lang="ru-RU" dirty="0"/>
              <a:t> </a:t>
            </a:r>
            <a:r>
              <a:rPr lang="ru-RU" dirty="0" err="1"/>
              <a:t>кеңес</a:t>
            </a:r>
            <a:r>
              <a:rPr lang="ru-RU" dirty="0"/>
              <a:t> </a:t>
            </a:r>
            <a:r>
              <a:rPr lang="ru-RU" dirty="0" err="1"/>
              <a:t>заманында</a:t>
            </a:r>
            <a:r>
              <a:rPr lang="ru-RU" dirty="0"/>
              <a:t> </a:t>
            </a:r>
            <a:r>
              <a:rPr lang="ru-RU" dirty="0" err="1"/>
              <a:t>мемлекет</a:t>
            </a:r>
            <a:r>
              <a:rPr lang="ru-RU" dirty="0"/>
              <a:t> </a:t>
            </a:r>
            <a:r>
              <a:rPr lang="ru-RU" dirty="0" err="1"/>
              <a:t>тарапынан</a:t>
            </a:r>
            <a:r>
              <a:rPr lang="ru-RU" dirty="0"/>
              <a:t> </a:t>
            </a:r>
            <a:r>
              <a:rPr lang="ru-RU" dirty="0" err="1"/>
              <a:t>бұларға</a:t>
            </a:r>
            <a:r>
              <a:rPr lang="ru-RU" dirty="0"/>
              <a:t> </a:t>
            </a:r>
            <a:r>
              <a:rPr lang="ru-RU" dirty="0" err="1"/>
              <a:t>айтарлықтай</a:t>
            </a:r>
            <a:r>
              <a:rPr lang="ru-RU" dirty="0"/>
              <a:t> </a:t>
            </a:r>
            <a:r>
              <a:rPr lang="ru-RU" dirty="0" err="1"/>
              <a:t>көңіл</a:t>
            </a:r>
            <a:r>
              <a:rPr lang="ru-RU" dirty="0"/>
              <a:t> </a:t>
            </a:r>
            <a:r>
              <a:rPr lang="ru-RU" dirty="0" err="1"/>
              <a:t>бөлінді</a:t>
            </a:r>
            <a:r>
              <a:rPr lang="ru-RU" dirty="0"/>
              <a:t>. Ал </a:t>
            </a:r>
            <a:r>
              <a:rPr lang="ru-RU" dirty="0" err="1"/>
              <a:t>қазіргі</a:t>
            </a:r>
            <a:r>
              <a:rPr lang="ru-RU" dirty="0"/>
              <a:t> </a:t>
            </a:r>
            <a:r>
              <a:rPr lang="ru-RU" dirty="0" err="1"/>
              <a:t>кезде</a:t>
            </a:r>
            <a:r>
              <a:rPr lang="ru-RU" dirty="0"/>
              <a:t> </a:t>
            </a:r>
            <a:r>
              <a:rPr lang="ru-RU" dirty="0" err="1"/>
              <a:t>аталмыш</a:t>
            </a:r>
            <a:r>
              <a:rPr lang="ru-RU" dirty="0"/>
              <a:t> </a:t>
            </a:r>
            <a:r>
              <a:rPr lang="ru-RU" dirty="0" err="1"/>
              <a:t>жеңілдіктерден</a:t>
            </a:r>
            <a:r>
              <a:rPr lang="ru-RU" dirty="0"/>
              <a:t> </a:t>
            </a:r>
            <a:r>
              <a:rPr lang="ru-RU" dirty="0" err="1"/>
              <a:t>мүлдем</a:t>
            </a:r>
            <a:r>
              <a:rPr lang="ru-RU" dirty="0"/>
              <a:t> </a:t>
            </a:r>
            <a:r>
              <a:rPr lang="ru-RU" dirty="0" err="1"/>
              <a:t>алынып</a:t>
            </a:r>
            <a:r>
              <a:rPr lang="ru-RU" dirty="0"/>
              <a:t> </a:t>
            </a:r>
            <a:r>
              <a:rPr lang="ru-RU" dirty="0" err="1"/>
              <a:t>тасталды</a:t>
            </a:r>
            <a:r>
              <a:rPr lang="ru-RU" dirty="0"/>
              <a:t>. </a:t>
            </a:r>
            <a:r>
              <a:rPr lang="ru-RU" dirty="0" err="1"/>
              <a:t>Елбасының</a:t>
            </a:r>
            <a:r>
              <a:rPr lang="ru-RU" dirty="0"/>
              <a:t> 1998 - </a:t>
            </a:r>
            <a:r>
              <a:rPr lang="ru-RU" dirty="0" err="1"/>
              <a:t>жылдың</a:t>
            </a:r>
            <a:r>
              <a:rPr lang="ru-RU" dirty="0"/>
              <a:t> 28 - </a:t>
            </a:r>
            <a:r>
              <a:rPr lang="ru-RU" dirty="0" err="1"/>
              <a:t>сәуірінде</a:t>
            </a:r>
            <a:r>
              <a:rPr lang="ru-RU" dirty="0"/>
              <a:t> </a:t>
            </a:r>
            <a:r>
              <a:rPr lang="ru-RU" dirty="0" err="1"/>
              <a:t>шыққан</a:t>
            </a:r>
            <a:r>
              <a:rPr lang="ru-RU" dirty="0"/>
              <a:t> </a:t>
            </a:r>
            <a:r>
              <a:rPr lang="ru-RU" dirty="0" err="1"/>
              <a:t>жарлығы</a:t>
            </a:r>
            <a:r>
              <a:rPr lang="ru-RU" dirty="0"/>
              <a:t> </a:t>
            </a:r>
            <a:r>
              <a:rPr lang="ru-RU" dirty="0" err="1"/>
              <a:t>аталған</a:t>
            </a:r>
            <a:r>
              <a:rPr lang="ru-RU" dirty="0"/>
              <a:t> </a:t>
            </a:r>
            <a:r>
              <a:rPr lang="ru-RU" dirty="0" err="1"/>
              <a:t>жандарға</a:t>
            </a:r>
            <a:r>
              <a:rPr lang="ru-RU" dirty="0"/>
              <a:t> </a:t>
            </a:r>
            <a:r>
              <a:rPr lang="ru-RU" dirty="0" err="1"/>
              <a:t>берілетін</a:t>
            </a:r>
            <a:r>
              <a:rPr lang="ru-RU" dirty="0"/>
              <a:t> </a:t>
            </a:r>
            <a:r>
              <a:rPr lang="ru-RU" dirty="0" err="1"/>
              <a:t>қаржылық</a:t>
            </a:r>
            <a:r>
              <a:rPr lang="ru-RU" dirty="0"/>
              <a:t> </a:t>
            </a:r>
            <a:r>
              <a:rPr lang="ru-RU" dirty="0" err="1"/>
              <a:t>көмектің</a:t>
            </a:r>
            <a:r>
              <a:rPr lang="ru-RU" dirty="0"/>
              <a:t> </a:t>
            </a:r>
            <a:r>
              <a:rPr lang="ru-RU" dirty="0" err="1"/>
              <a:t>мөлшерін</a:t>
            </a:r>
            <a:r>
              <a:rPr lang="ru-RU" dirty="0"/>
              <a:t> </a:t>
            </a:r>
            <a:r>
              <a:rPr lang="ru-RU" dirty="0" err="1"/>
              <a:t>анықтап</a:t>
            </a:r>
            <a:r>
              <a:rPr lang="ru-RU" dirty="0"/>
              <a:t> </a:t>
            </a:r>
            <a:r>
              <a:rPr lang="ru-RU" dirty="0" err="1"/>
              <a:t>берді</a:t>
            </a:r>
            <a:r>
              <a:rPr lang="ru-RU" dirty="0"/>
              <a:t>. </a:t>
            </a:r>
            <a:r>
              <a:rPr lang="ru-RU" dirty="0" err="1"/>
              <a:t>Бүгінде</a:t>
            </a:r>
            <a:r>
              <a:rPr lang="ru-RU" dirty="0"/>
              <a:t> </a:t>
            </a:r>
            <a:r>
              <a:rPr lang="ru-RU" dirty="0" err="1"/>
              <a:t>ол</a:t>
            </a:r>
            <a:r>
              <a:rPr lang="ru-RU" dirty="0"/>
              <a:t> 2 </a:t>
            </a:r>
            <a:r>
              <a:rPr lang="ru-RU" dirty="0" err="1"/>
              <a:t>мың</a:t>
            </a:r>
            <a:r>
              <a:rPr lang="ru-RU" dirty="0"/>
              <a:t> </a:t>
            </a:r>
            <a:r>
              <a:rPr lang="ru-RU" dirty="0" err="1"/>
              <a:t>теңгеден</a:t>
            </a:r>
            <a:r>
              <a:rPr lang="ru-RU" dirty="0"/>
              <a:t> </a:t>
            </a:r>
            <a:r>
              <a:rPr lang="ru-RU" dirty="0" err="1"/>
              <a:t>сәл</a:t>
            </a:r>
            <a:r>
              <a:rPr lang="ru-RU" dirty="0"/>
              <a:t> </a:t>
            </a:r>
            <a:r>
              <a:rPr lang="ru-RU" dirty="0" err="1"/>
              <a:t>ғана</a:t>
            </a:r>
            <a:r>
              <a:rPr lang="ru-RU" dirty="0"/>
              <a:t> </a:t>
            </a:r>
            <a:r>
              <a:rPr lang="ru-RU" dirty="0" err="1"/>
              <a:t>асады</a:t>
            </a:r>
            <a:r>
              <a:rPr lang="ru-RU" dirty="0"/>
              <a:t>.</a:t>
            </a:r>
          </a:p>
        </p:txBody>
      </p:sp>
      <p:sp>
        <p:nvSpPr>
          <p:cNvPr id="12292" name="Нижний колонтитул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wikimedia.org/wikipedia/commons/thumb/d/de/Afghanistan_insurgency_1985.jpg/1280px-Afghanistan_insurgency_198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350"/>
            <a:ext cx="9144000" cy="587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Box 3"/>
          <p:cNvSpPr txBox="1">
            <a:spLocks noChangeArrowheads="1"/>
          </p:cNvSpPr>
          <p:nvPr/>
        </p:nvSpPr>
        <p:spPr bwMode="auto">
          <a:xfrm>
            <a:off x="179388" y="5949950"/>
            <a:ext cx="8964612"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hlinkClick r:id="rId3" tooltip="ОТБ (мұндай бет жоқ)"/>
              </a:rPr>
              <a:t>ОТБ</a:t>
            </a:r>
            <a:r>
              <a:rPr 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деректертері</a:t>
            </a:r>
            <a:r>
              <a:rPr 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бойынша</a:t>
            </a:r>
            <a:r>
              <a:rPr 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Ауғанстан </a:t>
            </a:r>
            <a:r>
              <a:rPr 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оппозиция </a:t>
            </a:r>
            <a:r>
              <a:rPr 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күштері</a:t>
            </a:r>
            <a:r>
              <a:rPr 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қыркүйек </a:t>
            </a:r>
            <a:r>
              <a:rPr 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1985 </a:t>
            </a:r>
            <a:r>
              <a:rPr 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жыл</a:t>
            </a:r>
            <a:r>
              <a:rPr 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3316" name="Нижний колонтитул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r>
              <a:rPr lang="en-US" smtClean="0">
                <a:solidFill>
                  <a:schemeClr val="accent2"/>
                </a:solidFill>
              </a:rPr>
              <a:t>www.ZHARAR.com</a:t>
            </a:r>
            <a:endParaRPr lang="ru-RU">
              <a:solidFill>
                <a:schemeClr val="accent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TotalTime>
  <Words>514</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Городская</vt:lpstr>
      <vt:lpstr>Кутюр</vt:lpstr>
      <vt:lpstr>Ауған соғысы (1979—1989)</vt:lpstr>
      <vt:lpstr>Ауған соғысы туралы</vt:lpstr>
      <vt:lpstr>Слайд 3</vt:lpstr>
      <vt:lpstr>Слайд 4</vt:lpstr>
      <vt:lpstr>Слайд 5</vt:lpstr>
      <vt:lpstr>Слайд 6</vt:lpstr>
      <vt:lpstr>Слайд 7</vt:lpstr>
      <vt:lpstr>Қазақстан үлесі</vt:lpstr>
      <vt:lpstr>Слайд 9</vt:lpstr>
      <vt:lpstr>Слайд 10</vt:lpstr>
      <vt:lpstr>Слайд 11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Ауған соғысы (1979—1989)</dc:title>
  <dc:creator>Pro-gramm</dc:creator>
  <cp:lastModifiedBy>Admin</cp:lastModifiedBy>
  <cp:revision>4</cp:revision>
  <dcterms:created xsi:type="dcterms:W3CDTF">2016-02-07T07:19:48Z</dcterms:created>
  <dcterms:modified xsi:type="dcterms:W3CDTF">2019-02-11T03:50:40Z</dcterms:modified>
</cp:coreProperties>
</file>