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70" r:id="rId4"/>
    <p:sldId id="259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75661" autoAdjust="0"/>
  </p:normalViewPr>
  <p:slideViewPr>
    <p:cSldViewPr>
      <p:cViewPr varScale="1">
        <p:scale>
          <a:sx n="55" d="100"/>
          <a:sy n="55" d="100"/>
        </p:scale>
        <p:origin x="-9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8B783-057E-4FCC-96F4-699CF49689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9B051A-BE47-4BBF-830B-8A1C6251C7F3}">
      <dgm:prSet phldrT="[Текст]"/>
      <dgm:spPr/>
      <dgm:t>
        <a:bodyPr/>
        <a:lstStyle/>
        <a:p>
          <a:r>
            <a:rPr lang="ru-RU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Назарларыңызға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рахмет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A8F590-5538-4BD3-9A32-AAAB2A2DACAA}" type="parTrans" cxnId="{A9D1F74A-25B2-420F-BCE9-F14E2BE7CDAB}">
      <dgm:prSet/>
      <dgm:spPr/>
      <dgm:t>
        <a:bodyPr/>
        <a:lstStyle/>
        <a:p>
          <a:endParaRPr lang="ru-RU"/>
        </a:p>
      </dgm:t>
    </dgm:pt>
    <dgm:pt modelId="{CD8EBB3E-7A90-4E86-8796-5DFCEC1DC99B}" type="sibTrans" cxnId="{A9D1F74A-25B2-420F-BCE9-F14E2BE7CDAB}">
      <dgm:prSet/>
      <dgm:spPr/>
      <dgm:t>
        <a:bodyPr/>
        <a:lstStyle/>
        <a:p>
          <a:endParaRPr lang="ru-RU"/>
        </a:p>
      </dgm:t>
    </dgm:pt>
    <dgm:pt modelId="{F5EA7CD0-8236-4A90-AAD6-9C7F320B08A4}" type="pres">
      <dgm:prSet presAssocID="{57C8B783-057E-4FCC-96F4-699CF49689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DB4ECD-FF43-4210-913F-E4C9097A16B8}" type="pres">
      <dgm:prSet presAssocID="{419B051A-BE47-4BBF-830B-8A1C6251C7F3}" presName="node" presStyleLbl="node1" presStyleIdx="0" presStyleCnt="1" custScaleX="202772" custScaleY="258606" custLinFactNeighborX="0" custLinFactNeighborY="-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F59DE-4273-48AC-ACE8-E4986ACCA649}" type="presOf" srcId="{57C8B783-057E-4FCC-96F4-699CF49689FE}" destId="{F5EA7CD0-8236-4A90-AAD6-9C7F320B08A4}" srcOrd="0" destOrd="0" presId="urn:microsoft.com/office/officeart/2005/8/layout/default"/>
    <dgm:cxn modelId="{A9D1F74A-25B2-420F-BCE9-F14E2BE7CDAB}" srcId="{57C8B783-057E-4FCC-96F4-699CF49689FE}" destId="{419B051A-BE47-4BBF-830B-8A1C6251C7F3}" srcOrd="0" destOrd="0" parTransId="{97A8F590-5538-4BD3-9A32-AAAB2A2DACAA}" sibTransId="{CD8EBB3E-7A90-4E86-8796-5DFCEC1DC99B}"/>
    <dgm:cxn modelId="{62DE5D85-46B9-4700-B079-DDC741F450B8}" type="presOf" srcId="{419B051A-BE47-4BBF-830B-8A1C6251C7F3}" destId="{C9DB4ECD-FF43-4210-913F-E4C9097A16B8}" srcOrd="0" destOrd="0" presId="urn:microsoft.com/office/officeart/2005/8/layout/default"/>
    <dgm:cxn modelId="{916F0BA6-9AC1-4FFA-8523-EDA5A6BC5C08}" type="presParOf" srcId="{F5EA7CD0-8236-4A90-AAD6-9C7F320B08A4}" destId="{C9DB4ECD-FF43-4210-913F-E4C9097A16B8}" srcOrd="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B8418-3A61-4B8D-A6C7-4BA9BCC39AB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07FA4-9710-4CA8-B1CC-DF6B32442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7FA4-9710-4CA8-B1CC-DF6B3244274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Әбілда Тәжібаев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714488"/>
            <a:ext cx="4786346" cy="3924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 descr="https://ds04.infourok.ru/uploads/ex/0b1f/0006ae56-aa58bf16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678661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50085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\Рабочий стол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35798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User\Рабочий стол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85818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50072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User\Рабочий стол\105497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214290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15172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0"/>
          <a:ext cx="8001056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14423"/>
            <a:ext cx="4824412" cy="5454666"/>
          </a:xfrm>
        </p:spPr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Әбділда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Тәжібаев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(1909 ж. т.) -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ақын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драматург,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әдебиет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зерттеуші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ғалым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Филология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ғылымының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докторы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проф.,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Республикасының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халық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жазушысы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ырғақ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Аралдар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Кешеден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бүгінге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Жартас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өрімдер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Құрдастар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Толағай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томдық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жыр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жинақтары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жарық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көрген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Әбділда Тәжібаев туралы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pload.wikimedia.org/wikipedia/kk/e/ee/%D3%98%D0%B1%D0%B4%D1%96%D0%BB%D0%B4%D0%B0_%D0%A2%D3%99%D0%B6%D1%96%D0%B1%D0%B0%D0%B5%D0%B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989138"/>
            <a:ext cx="3168650" cy="3894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922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 flipV="1">
            <a:off x="3048000" y="6630988"/>
            <a:ext cx="3352800" cy="2270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92638" y="1719263"/>
            <a:ext cx="4371975" cy="4878387"/>
          </a:xfrm>
        </p:spPr>
        <p:txBody>
          <a:bodyPr/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Майра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Жартас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орман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Көңілдестер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«Той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боларда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«Дубай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Шубаевич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т. б.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пьесалары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поэзия», «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драматургиясының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Жылдар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ойлар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т. б.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еңбектерін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жазған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Шығармалары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оэмалары 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1884834"/>
            <a:ext cx="1440160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pic>
        <p:nvPicPr>
          <p:cNvPr id="2052" name="Picture 4" descr="Өлеңдері (1928-195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5696" y="1913542"/>
            <a:ext cx="1434450" cy="2151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pic>
        <p:nvPicPr>
          <p:cNvPr id="2054" name="Picture 6" descr="Комедиялар, драмала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59832" y="1853112"/>
            <a:ext cx="1461308" cy="21919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pic>
        <p:nvPicPr>
          <p:cNvPr id="2056" name="Picture 8" descr="Комедиялар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4293096"/>
            <a:ext cx="1512168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pic>
        <p:nvPicPr>
          <p:cNvPr id="2058" name="Picture 10" descr="Драмалық поэмала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95736" y="4264634"/>
            <a:ext cx="1450734" cy="2176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абайтану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мәселесіне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белсене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араласып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ақын өлеңдерінің көркемдік ерекшеліктері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шеберлігі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тақырыбын сөз ететін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мақалалар жазды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Оның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«Абай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қазақ әдебиеті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Социалистік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1945, 19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тамыз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«Абай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қазақ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поэзиясы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Екпінді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1940, 17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мақалаларында ақынның қазақтың жазба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әдебиетін қалыптастырудағы рөлі және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бастаған реалистік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шеберліктің бүгінгі қазақ әдебиетіндегі дәстүрлі жалғасы сөз болады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Күнделікті баспасөзде жарияланған мақалаларында үнемі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мұрасын жинау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 талдап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оқырман қауымға жеткізу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мәселелерін қозғап отырды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285728"/>
            <a:ext cx="8856663" cy="5749947"/>
          </a:xfrm>
        </p:spPr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Т-тың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шығармаларымен ерте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танысып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көп үйренген ақын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Абай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өлеңдері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тақырыбына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қайта-қайта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оралып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ақынның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сезіне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үңіле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қажеттігін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талмай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көтеріп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Абай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аруағына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арнап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«Абай мен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Мұхтарға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қойдық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Сағындырған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Сарыарқа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Жолдас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Абай»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өлеңдерін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жазды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Т-қа жыр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жинағы үшін Қазақстан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Республикасының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атынд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Сйлығы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http://abai-inst.kz/wp-content/uploads/1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57752" y="3714752"/>
            <a:ext cx="3357586" cy="2479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331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2700338" y="6583363"/>
            <a:ext cx="3352800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mtClean="0"/>
              <a:t>IKAZ.KZ - </a:t>
            </a:r>
            <a:r>
              <a:rPr lang="ru-RU" sz="1200" b="1" smtClean="0"/>
              <a:t>ашық мәліметтер порталы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35811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фото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6594"/>
            <a:ext cx="7881966" cy="604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85804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Рабочий стол\1419682542_oy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07223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User\Рабочий стол\1419802289_dfwe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358245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285</Words>
  <PresentationFormat>Экран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Әбілда Тәжібаев </vt:lpstr>
      <vt:lpstr>Әбділда Тәжібаев туралы</vt:lpstr>
      <vt:lpstr>Шығармалары</vt:lpstr>
      <vt:lpstr>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Әбілда Тәжібаев </dc:title>
  <cp:lastModifiedBy>Admin</cp:lastModifiedBy>
  <cp:revision>38</cp:revision>
  <dcterms:modified xsi:type="dcterms:W3CDTF">2019-02-19T12:36:06Z</dcterms:modified>
</cp:coreProperties>
</file>