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68" r:id="rId4"/>
    <p:sldId id="272" r:id="rId5"/>
    <p:sldId id="283" r:id="rId6"/>
    <p:sldId id="257" r:id="rId7"/>
    <p:sldId id="292" r:id="rId8"/>
    <p:sldId id="281" r:id="rId9"/>
    <p:sldId id="258" r:id="rId10"/>
    <p:sldId id="260" r:id="rId11"/>
    <p:sldId id="278" r:id="rId12"/>
    <p:sldId id="279" r:id="rId13"/>
    <p:sldId id="276" r:id="rId14"/>
    <p:sldId id="261" r:id="rId15"/>
    <p:sldId id="262" r:id="rId16"/>
    <p:sldId id="294" r:id="rId17"/>
    <p:sldId id="297" r:id="rId18"/>
    <p:sldId id="286" r:id="rId19"/>
    <p:sldId id="288" r:id="rId20"/>
    <p:sldId id="287" r:id="rId21"/>
    <p:sldId id="291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323" autoAdjust="0"/>
  </p:normalViewPr>
  <p:slideViewPr>
    <p:cSldViewPr>
      <p:cViewPr>
        <p:scale>
          <a:sx n="71" d="100"/>
          <a:sy n="71" d="100"/>
        </p:scale>
        <p:origin x="-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BC90C-E552-4898-8847-1CC25858693C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ACD05-0776-47DA-824C-8EF9751E6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CD05-0776-47DA-824C-8EF9751E68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CD05-0776-47DA-824C-8EF9751E68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CD05-0776-47DA-824C-8EF9751E68F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CD05-0776-47DA-824C-8EF9751E68F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357166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№1Майқайың жалпы орта </a:t>
            </a:r>
          </a:p>
          <a:p>
            <a:pPr algn="ctr"/>
            <a:r>
              <a:rPr lang="kk-KZ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білім беру мектебі</a:t>
            </a:r>
            <a:endParaRPr lang="ru-RU" sz="44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5" descr="12"/>
          <p:cNvPicPr>
            <a:picLocks noChangeAspect="1" noChangeArrowheads="1"/>
          </p:cNvPicPr>
          <p:nvPr/>
        </p:nvPicPr>
        <p:blipFill>
          <a:blip r:embed="rId3"/>
          <a:srcRect l="21010" t="20418"/>
          <a:stretch>
            <a:fillRect/>
          </a:stretch>
        </p:blipFill>
        <p:spPr bwMode="auto">
          <a:xfrm>
            <a:off x="6715140" y="3357562"/>
            <a:ext cx="2084876" cy="27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Рабочий стол\2018-2019 оқу жылы\Новая папка\102378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5286412" cy="372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Рабочий стол\фото. (2)\20181128_105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Рабочий стол\фото. (2)\20181128_1102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3643338" cy="267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Рабочий стол\фото. (2)\20181128_1058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04"/>
            <a:ext cx="36433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Рабочий стол\фото. (2)\20181128_1120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500438"/>
            <a:ext cx="356902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:\Рабочий стол\фото. (2)\20181129_113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но 1 5"/>
          <p:cNvSpPr/>
          <p:nvPr/>
        </p:nvSpPr>
        <p:spPr>
          <a:xfrm>
            <a:off x="5000628" y="857232"/>
            <a:ext cx="3857652" cy="4429156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“Өзіңді өмір үшін сақта!”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«Елбасы күні-   елдікке  құрмет »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Рабочий стол\фото. (2)\20181129_1156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29289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Рабочий стол\фото. (2)\20181115_1636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00108"/>
            <a:ext cx="30003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абочий стол\фото. (2)\20181130_1034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928670"/>
            <a:ext cx="30003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14818"/>
            <a:ext cx="2402904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:\Рабочий стол\фото. (2)\20181130_140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чий стол\фото. (2)\20181130_140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00042"/>
            <a:ext cx="32966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чий стол\фото. (2)\20181130_1416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86124"/>
            <a:ext cx="3071834" cy="28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абочий стол\фото. (2)\20181130_1411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286124"/>
            <a:ext cx="3429024" cy="28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«Ұлы даланың жеті қыры-бағыналы бағыт »</a:t>
            </a:r>
            <a:r>
              <a:rPr lang="kk-K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D:\Рабочий стол\фото. (2)\20181130_1238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57190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89" name="Picture 1" descr="D:\Рабочий стол\фото-2(2)\CollageMaker_20181211_1157406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00174"/>
            <a:ext cx="371477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0"/>
            <a:ext cx="477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«Қазақ елі- мәңгілік ел»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Рабочий стол\фото-2(2)\20181212_1203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2928958" cy="266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Рабочий стол\фото-2(2)\20181212_12033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14356"/>
            <a:ext cx="3214710" cy="266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абочий стол\фото. (2)\20181130_1238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357562"/>
            <a:ext cx="3786214" cy="288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1600190"/>
          <a:ext cx="5024935" cy="4525983"/>
        </p:xfrm>
        <a:graphic>
          <a:graphicData uri="http://schemas.openxmlformats.org/drawingml/2006/table">
            <a:tbl>
              <a:tblPr/>
              <a:tblGrid>
                <a:gridCol w="310750"/>
                <a:gridCol w="2101127"/>
                <a:gridCol w="2613058"/>
              </a:tblGrid>
              <a:tr h="88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Авторы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Шығарма атауы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Сайын Мұратбеков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«Екі томдық таңдамалы шығармалары»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Қалмақан Әбдіқадыров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«Қажымұқан»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Сапарғали Бегалин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«Бала Шоқан»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Мұхтар Мағауин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«Бір атаның балалары»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Әбіш Кекілбаев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«Шыңырау»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Шерхан Мұртаза  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Қызыл жебе»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Бердібек Соқпақбаев 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«Менің атым Қожа»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ансызбай 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Сарғасқаев  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«Тәмпіш қара»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Ғ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абит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. Мұсірепов  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Ана туралы новеллалары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ұхтар 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. Әуезов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«Қорғансыздың  күні»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ұқан Иманжанов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«Алғашқы айлар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ыңғыс  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Айтматов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«Ақ кеме»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Қасым Қайсенов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«Жау тылындағы бала»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Әлдихан Қалдыбаев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«Мен апамның баласымын»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Адам Мекебаев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«Жар жағалаған қыз»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Бердібек Соқпақбаев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Балалық   шаққа саяхат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ауыржан 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. Момышұлы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«Ұ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қан ұя»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Сайын Мұратбеков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«Жабайы алма»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Ысқақ Қалихан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«Қоңыр күз еді»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Әкім Тарази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«Ауыл шетіндегі үй»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әбит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. Мұқанов    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«Ботагөз»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Мұхтар Ауезов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  «Жетім»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Мұзапбар Әлімбаев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«Үлкендерден үйреніп»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Сұлтанмахмұт Торайғыров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«Қамар сұлу», «Кім жазықты»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5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Ә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зімхан 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Нұршайықов 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«Ақиқат пен аңыз»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Ғабит Мүсірепов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«Қазақ солдаты»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ұхтар  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Шаханов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«Эверестке шығу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Роберт  Льюис Стивенсон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Қазына аралы 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Жюль Верн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Он бес жасар капитан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Жеймс Гринвуд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Өгей бала»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Марк Твен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   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Том Сойердің басынан кешкендері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Дж.Фенимор Купер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Могиканның соңғы тұяғы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Ал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ександр Волков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«Семь подземных королей»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 34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Валентина  Осеева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«Динка  прощается с детством»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Марк Твин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Приключения Тома Сойера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 36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Ал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ександр Волков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Волшебник изумрудног  города»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Софья Прокофьева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     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Новые приключения желтого чемоданчика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А.Некрасов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Приключения капитана Врунгеля»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Валерий Приемыхов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Князь удача Андреевич </a:t>
                      </a: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Роллинг Дж.К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Гарри Поттер и кубок огня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Роллинг Дж.К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Гарри Поттер и Тайная комната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Грин Джон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Виноваты звезды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Сент-Экзюпери А.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Маленький  принц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Усачев  Андрей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«Чудеса в Дедморозовке»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Усачева  Елена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Всадники проклятого леса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Зима в простоквашино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Каникулы  в простоквашино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Любимая девочка дяди  Федора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Лия Гераскина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«В стране невыученных  уроков-3»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>
                          <a:latin typeface="Times New Roman"/>
                          <a:ea typeface="Times New Roman"/>
                          <a:cs typeface="Times New Roman"/>
                        </a:rPr>
                        <a:t>Юрий  Коваль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00" b="1" dirty="0">
                          <a:latin typeface="Times New Roman"/>
                          <a:ea typeface="Times New Roman"/>
                          <a:cs typeface="Times New Roman"/>
                        </a:rPr>
                        <a:t>«Алый  идругие  рассказы»</a:t>
                      </a:r>
                      <a:endParaRPr lang="ru-RU" sz="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755" marR="28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D:\Рабочий стол\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842965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 оқушылары оқуы тиіс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кітап аясында ұсынылатын                     шығармалар тізімі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5-8 сыныптар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5" y="1214418"/>
          <a:ext cx="8429686" cy="5429294"/>
        </p:xfrm>
        <a:graphic>
          <a:graphicData uri="http://schemas.openxmlformats.org/drawingml/2006/table">
            <a:tbl>
              <a:tblPr/>
              <a:tblGrid>
                <a:gridCol w="521305"/>
                <a:gridCol w="3524790"/>
                <a:gridCol w="4383591"/>
              </a:tblGrid>
              <a:tr h="208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Авторы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Шығарма атауы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Сайын Мұратбеков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«Екі томдық таңдамалы шығармалары»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Қалмақан Әбдіқадыров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«Қажымұқан»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Сапарғали Бегалин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«Бала Шоқан»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Мұхтар Мағауин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«Бір атаның балалары»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Әбіш Кекілбаев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«Шыңырау»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Шерхан Мұртаза  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Қызыл жебе»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Бердібек Соқпақбаев 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«Менің атым Қожа»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ансызбай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Сарғасқаев  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«Тәмпіш қара»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Ғ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абит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. Мұсірепов  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Ана туралы новеллалары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ұхтар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. Әуезов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«Қорғансыздың  күні»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kk-KZ" sz="900" b="1" dirty="0">
                          <a:latin typeface="Times New Roman"/>
                          <a:ea typeface="Times New Roman"/>
                          <a:cs typeface="Times New Roman"/>
                        </a:rPr>
                        <a:t>ұқан Иманжанов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  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«Алғашқы айлар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ыңғыс 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Айтматов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«Ақ кеме»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Қасым Қайсенов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«Жау тылындағы бала»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Әлдихан Қалдыбаев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«Мен апамның баласымын»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Адам Мекебаев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«Жар жағалаған қыз»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Бердібек Соқпақбаев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Балалық   шаққа саяхат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ауыржан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. Момышұлы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«Ұ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қан ұя»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Сайын Мұратбеков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«Жабайы алма»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Ысқақ Қалихан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«Қоңыр күз еді»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Әкім Тарази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«Ауыл шетіндегі үй»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әбит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. Мұқанов    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«Ботагөз»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Мұхтар Ауезов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  «Жетім»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Мұзапбар Әлімбаев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«Үлкендерден үйреніп»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Сұлтанмахмұт Торайғыров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«Қамар сұлу», «Кім жазықты»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Ә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зімхан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Нұршайықов 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«Ақиқат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пен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аңыз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27264" y="1600196"/>
          <a:ext cx="5889471" cy="4525972"/>
        </p:xfrm>
        <a:graphic>
          <a:graphicData uri="http://schemas.openxmlformats.org/drawingml/2006/table">
            <a:tbl>
              <a:tblPr/>
              <a:tblGrid>
                <a:gridCol w="364214"/>
                <a:gridCol w="2462624"/>
                <a:gridCol w="3062633"/>
              </a:tblGrid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Ғабит Мүсірепов 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«Қазақ солдаты»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ұхтар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Шаханов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«Эверестке шығу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Роберт  Льюис Стивенсон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Қазына аралы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Жюль Верн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Он бес жасар капитан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Жеймс Гринвуд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Өгей бала»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Марк Твен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     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Том Сойердің басынан кешкендері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Дж.Фенимор Купер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Могиканның соңғы тұяғы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Ал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ександр Волков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«Семь подземных королей»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Валентина  Осеева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«Динка  прощается с детством»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Марк Твин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Приключения Тома Сойера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 36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Ал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ександр Волков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Волшебник изумрудног  города»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Софья Прокофьева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    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Новые приключения желтого чемоданчика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А.Некрасов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Приключения капитана Врунгеля»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Валерий Приемыхов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Князь удача Андреевич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Роллинг Дж.К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Гарри Поттер и кубок огня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Роллинг Дж.К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Гарри Поттер и Тайная комната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Грин Джон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Виноваты звезды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Сент-Экзюпери А.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Маленький  принц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Усачев  Андрей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«Чудеса в Дедморозовке»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Усачева  Елена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Всадники проклятого леса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Зима в простоквашино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Каникулы  в простоквашино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Любимая девочка дяди  Федора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Лия Гераскина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«В стране невыученных  уроков-3»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Юрий  Коваль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latin typeface="Times New Roman"/>
                          <a:ea typeface="Times New Roman"/>
                          <a:cs typeface="Times New Roman"/>
                        </a:rPr>
                        <a:t>«Алый  идругие  рассказы»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74" marR="5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357164"/>
          <a:ext cx="8572560" cy="5857920"/>
        </p:xfrm>
        <a:graphic>
          <a:graphicData uri="http://schemas.openxmlformats.org/drawingml/2006/table">
            <a:tbl>
              <a:tblPr/>
              <a:tblGrid>
                <a:gridCol w="530141"/>
                <a:gridCol w="3584531"/>
                <a:gridCol w="4457888"/>
              </a:tblGrid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Ғабит Мүсірепов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«Қазақ солдаты»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ұхтар 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Шаханов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«Эверестке шығу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Роберт  Льюис Стивенсон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Қазына аралы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 dirty="0">
                          <a:latin typeface="Times New Roman"/>
                          <a:ea typeface="Times New Roman"/>
                          <a:cs typeface="Times New Roman"/>
                        </a:rPr>
                        <a:t>Жюль Верн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Он бес жасар капитан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Жеймс Гринвуд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Өгей бала»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Марк Твен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   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Том Сойердің басынан кешкендері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Дж.Фенимор Купер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Могиканның соңғы тұяғы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Ал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ександр Волков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«Семь подземных королей»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Валентина  Осеева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«Динка  прощается с детством»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Марк Твин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Приключения Тома Сойера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 36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Ал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ександр Волков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Волшебник изумрудног  города»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Софья Прокофьева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     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Новые приключения желтого чемоданчика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А.Некрасов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Приключения капитана Врунгеля»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Валерий Приемыхов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Князь удача Андреевич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Роллинг Дж.К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Гарри Поттер и кубок огня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Роллинг Дж.К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Гарри Поттер и Тайная комната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Грин Джон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Виноваты звезды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Сент-Экзюпери А.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Маленький  принц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Усачев  Андрей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«Чудеса в Дедморозовке»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Усачева  Елена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Всадники проклятого леса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Зима в простоквашино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Каникулы  в простоквашино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Успенский  Э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Любимая девочка дяди  Федора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Лия Гераскина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«В стране невыученных  уроков-3»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latin typeface="Times New Roman"/>
                          <a:ea typeface="Times New Roman"/>
                          <a:cs typeface="Times New Roman"/>
                        </a:rPr>
                        <a:t>Юрий  Коваль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latin typeface="Times New Roman"/>
                          <a:ea typeface="Times New Roman"/>
                          <a:cs typeface="Times New Roman"/>
                        </a:rPr>
                        <a:t>«Алый  идругие  рассказы»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326" marR="52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Рабочий стол\фото-2(2)\20181221_10123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4643438" y="3643314"/>
            <a:ext cx="3571900" cy="271464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“Ә” сынып оқушылары  “Жалмауызды алдаған қыздар” ертегісінен көрініс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s68.trilulilu.ro/imgs/xfy1055/oare-sa-auzim-de-bine_1e4d1ef50872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2714644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абочий стол\2018-2019 оқу жылы\Новая папка\500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714356"/>
            <a:ext cx="345282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:\Рабочий стол\фото-2(2)\20181221_10233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214710" cy="26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очий стол\фото-2(2)\20181221_10223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876"/>
            <a:ext cx="3188020" cy="273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Рабочий стол\фото-2(2)\20181221_10242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43314"/>
            <a:ext cx="3286148" cy="26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ая выноска 10"/>
          <p:cNvSpPr/>
          <p:nvPr/>
        </p:nvSpPr>
        <p:spPr>
          <a:xfrm>
            <a:off x="4929190" y="642918"/>
            <a:ext cx="3286148" cy="2214578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“Ә” сынып оқушылары С.Сарғасқаев “Тәмпіш қара” повестен үзінді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357166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Кітапхананың жалпы қоры-14833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Oқулық  саны - 11557   дана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Көркем әдебиеттер саны - 3276  дана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әдістемелер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саны - 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52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оқулықтар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302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</a:t>
            </a:r>
            <a:endParaRPr lang="kk-KZ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Рабочий стол\фото-2(2)\20181221_1038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143272" cy="26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чий стол\фото-2(2)\20181221_1033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143272" cy="26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чий стол\фото-2(2)\20181221_10371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571480"/>
            <a:ext cx="3357586" cy="26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-конечная звезда 7"/>
          <p:cNvSpPr/>
          <p:nvPr/>
        </p:nvSpPr>
        <p:spPr>
          <a:xfrm>
            <a:off x="3929058" y="3571876"/>
            <a:ext cx="4714908" cy="285752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“Б”сынып оқушылары М.Мағауин “Бір атаның балалары” повестен үзінді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:\Рабочий стол\фото-2(2)\20181221_1046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чий стол\фото-2(2)\20181221_10395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3357586" cy="29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28596" y="642918"/>
            <a:ext cx="3786214" cy="192882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“В”сынып оқушылары 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Б.Соқпақбаев “Менің атым Қожа”повестен үзінді</a:t>
            </a:r>
          </a:p>
        </p:txBody>
      </p:sp>
      <p:pic>
        <p:nvPicPr>
          <p:cNvPr id="9" name="Рисунок 2" descr="3cb844b2526a095c1fd57af1c063def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143380"/>
            <a:ext cx="286401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мульт Аплодисмент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915" y="1357298"/>
            <a:ext cx="637623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1214422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429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Баспасөз-2019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64976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</a:t>
            </a:r>
            <a:r>
              <a:rPr kumimoji="0" lang="kk-KZ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урнал-20дана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Газет-9 дана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Егемен Қазақстанға-8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Сарыарқа самалы-5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Звезда прииртышья-2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Баянтау-25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Рабочий стол\2018-2019 оқу жылы\Новая папка\1236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857628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00042"/>
            <a:ext cx="5454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Қазақ тілі -қазыналы тіл</a:t>
            </a: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Рисунок 7" descr="D:\Рабочий стол\Новая папка\IMG-20181001-WA00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371477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абочий стол\Новая папка\IMG-20181001-WA0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214554"/>
            <a:ext cx="400052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Рабочий стол\фото-2(2)\20181212_1627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2861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чий стол\фото-2(2)\20181212_16315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142984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35716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“ Денсаулық – мемлекет байлығы”</a:t>
            </a:r>
            <a:endParaRPr lang="ru-RU" sz="28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28604"/>
            <a:ext cx="4034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Шәкәрім  ұлағаты</a:t>
            </a: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D:\Рабочий стол\20181018_154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000528" cy="372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Рабочий стол\20181018_1546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496"/>
            <a:ext cx="4000528" cy="365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28604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D:\Рабочий стол\2018-2019 оқу жылы\Новая папка\IMG-20181001-WA00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31851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Рабочий стол\2018-2019 оқу жылы\Новая папка\IMG-20181001-WA002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7166"/>
            <a:ext cx="312039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:\Рабочий стол\фото. (2)\20181115_163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2786082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чий стол\фото. (2)\20181130_1034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28"/>
            <a:ext cx="2769870" cy="258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143240" y="2285992"/>
            <a:ext cx="2928958" cy="207170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“Ақша – уақыт тынысы”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Рабочий стол\20181119_0909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2832686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Рабочий стол\фото-2(2)\20181115_16334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500438"/>
            <a:ext cx="2861310" cy="26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14290"/>
            <a:ext cx="4445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Үш тұлға –үш ағын </a:t>
            </a: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Рисунок 6" descr="D:\Рабочий стол\фото. (2)\20181128_105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19564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Рабочий стол\фото. (2)\20181129_1132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00108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абочий стол\фото. (2)\20181128_1120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307183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2" descr="3cb844b2526a095c1fd57af1c063def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143380"/>
            <a:ext cx="286401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1145</Words>
  <PresentationFormat>Экран (4:3)</PresentationFormat>
  <Paragraphs>417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90</cp:revision>
  <dcterms:modified xsi:type="dcterms:W3CDTF">2019-01-06T11:12:11Z</dcterms:modified>
</cp:coreProperties>
</file>